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1"/>
  </p:handoutMasterIdLst>
  <p:sldIdLst>
    <p:sldId id="354" r:id="rId3"/>
    <p:sldId id="355" r:id="rId5"/>
    <p:sldId id="363" r:id="rId6"/>
    <p:sldId id="322" r:id="rId7"/>
    <p:sldId id="261" r:id="rId8"/>
    <p:sldId id="403" r:id="rId9"/>
    <p:sldId id="314" r:id="rId10"/>
    <p:sldId id="404" r:id="rId11"/>
    <p:sldId id="270" r:id="rId12"/>
    <p:sldId id="351" r:id="rId13"/>
    <p:sldId id="405" r:id="rId14"/>
    <p:sldId id="309" r:id="rId15"/>
    <p:sldId id="310" r:id="rId16"/>
    <p:sldId id="406" r:id="rId17"/>
    <p:sldId id="344" r:id="rId18"/>
    <p:sldId id="407" r:id="rId19"/>
    <p:sldId id="317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A36"/>
    <a:srgbClr val="FCB00F"/>
    <a:srgbClr val="E7E7E7"/>
    <a:srgbClr val="14171B"/>
    <a:srgbClr val="484F58"/>
    <a:srgbClr val="1A92A2"/>
    <a:srgbClr val="FFCC00"/>
    <a:srgbClr val="FFCC66"/>
    <a:srgbClr val="5ECCF3"/>
    <a:srgbClr val="05B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9" autoAdjust="0"/>
    <p:restoredTop sz="93895" autoAdjust="0"/>
  </p:normalViewPr>
  <p:slideViewPr>
    <p:cSldViewPr snapToGrid="0">
      <p:cViewPr>
        <p:scale>
          <a:sx n="50" d="100"/>
          <a:sy n="50" d="100"/>
        </p:scale>
        <p:origin x="-498" y="-1710"/>
      </p:cViewPr>
      <p:guideLst>
        <p:guide orient="horz" pos="1075"/>
        <p:guide pos="5182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5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D2B7A5-5F45-4DA9-B703-C3D9FEDB96E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AAADD8-09B1-4552-9365-0360B1A7322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3007C-0BBF-4CAD-B02F-7664B80466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矩形 2"/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29A10A-2BA3-48EC-97A4-ECAEED063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B532E8-4759-4A04-95B7-616AF75723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 rot="10800000">
            <a:off x="0" y="4457700"/>
            <a:ext cx="6076710" cy="24003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6076709" y="4457700"/>
            <a:ext cx="6115291" cy="24003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绪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0" name="组合 9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1" name="矩形 10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直角三角形 17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9" name="五边形 18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研究方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 kern="12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标题</a:t>
                      </a:r>
                      <a:endParaRPr lang="zh-CN" altLang="en-US" sz="1800" kern="12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研究方法与思路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 userDrawn="1"/>
        </p:nvGrpSpPr>
        <p:grpSpPr>
          <a:xfrm>
            <a:off x="0" y="2060848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5" name="矩形 14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等腰三角形 16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直角三角形 11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8" name="五边形 17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键技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zh-CN" altLang="en-US" sz="1800" kern="12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 userDrawn="1"/>
        </p:nvGrpSpPr>
        <p:grpSpPr>
          <a:xfrm>
            <a:off x="0" y="2854273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5" name="矩形 14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zh-CN" altLang="en-US" sz="1600" kern="1200" dirty="0" smtClean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等腰三角形 16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直角三角形 9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五边形 10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 userDrawn="1"/>
        </p:nvGraphicFramePr>
        <p:xfrm>
          <a:off x="0" y="1268760"/>
          <a:ext cx="1691680" cy="316801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成果与应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381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 userDrawn="1"/>
        </p:nvGrpSpPr>
        <p:grpSpPr>
          <a:xfrm>
            <a:off x="0" y="3648260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1" name="矩形 10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kern="1200" dirty="0" smtClean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标题</a:t>
              </a:r>
              <a:endParaRPr lang="zh-CN" altLang="en-US" sz="1600" kern="1200" dirty="0" smtClean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直角三角形 13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5" name="五边形 14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关建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 userDrawn="1"/>
        </p:nvGrpSpPr>
        <p:grpSpPr>
          <a:xfrm>
            <a:off x="0" y="4439981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5" name="矩形 14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kern="1200" dirty="0" smtClean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标题</a:t>
              </a:r>
              <a:endParaRPr lang="zh-CN" altLang="en-US" sz="1600" kern="1200" dirty="0" smtClean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等腰三角形 16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直角三角形 9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五边形 10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论文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 userDrawn="1"/>
        </p:nvGraphicFramePr>
        <p:xfrm>
          <a:off x="0" y="1268760"/>
          <a:ext cx="1691680" cy="4752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 smtClean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标题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13" name="直接连接符 12"/>
          <p:cNvCxnSpPr/>
          <p:nvPr userDrawn="1"/>
        </p:nvCxnSpPr>
        <p:spPr>
          <a:xfrm>
            <a:off x="2788985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 userDrawn="1"/>
        </p:nvGrpSpPr>
        <p:grpSpPr>
          <a:xfrm>
            <a:off x="0" y="5231615"/>
            <a:ext cx="1691680" cy="788186"/>
            <a:chOff x="0" y="1272662"/>
            <a:chExt cx="1691680" cy="788186"/>
          </a:xfrm>
          <a:solidFill>
            <a:srgbClr val="1A92A2"/>
          </a:solidFill>
        </p:grpSpPr>
        <p:sp>
          <p:nvSpPr>
            <p:cNvPr id="15" name="矩形 14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kern="1200" dirty="0" smtClean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标题</a:t>
              </a:r>
              <a:endParaRPr lang="zh-CN" altLang="en-US" sz="1600" kern="1200" dirty="0" smtClean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等腰三角形 16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直角三角形 9"/>
          <p:cNvSpPr/>
          <p:nvPr userDrawn="1"/>
        </p:nvSpPr>
        <p:spPr>
          <a:xfrm flipH="1">
            <a:off x="11277600" y="6019801"/>
            <a:ext cx="950294" cy="853427"/>
          </a:xfrm>
          <a:prstGeom prst="rt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五边形 10"/>
          <p:cNvSpPr/>
          <p:nvPr userDrawn="1"/>
        </p:nvSpPr>
        <p:spPr>
          <a:xfrm flipH="1">
            <a:off x="11382166" y="6369172"/>
            <a:ext cx="986607" cy="504056"/>
          </a:xfrm>
          <a:prstGeom prst="homePlat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775" y="136525"/>
            <a:ext cx="1228090" cy="934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org_0f44cd7323d6cc84_1539249346000"/>
          <p:cNvPicPr>
            <a:picLocks noChangeAspect="1"/>
          </p:cNvPicPr>
          <p:nvPr/>
        </p:nvPicPr>
        <p:blipFill>
          <a:blip r:embed="rId1">
            <a:lum bright="6000" contrast="18000"/>
          </a:blip>
          <a:srcRect t="21560" b="7"/>
          <a:stretch>
            <a:fillRect/>
          </a:stretch>
        </p:blipFill>
        <p:spPr>
          <a:xfrm>
            <a:off x="-40640" y="-329565"/>
            <a:ext cx="12232640" cy="719582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299085" y="3885565"/>
            <a:ext cx="12630150" cy="2463800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009968" y="3992550"/>
            <a:ext cx="2011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华中科技大学</a:t>
            </a:r>
            <a:endParaRPr lang="zh-CN" altLang="en-US" sz="24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342645" y="4518808"/>
            <a:ext cx="5506720" cy="829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800" b="1" spc="3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4800" b="1" spc="3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系毕业论文答辩</a:t>
            </a:r>
            <a:endParaRPr lang="zh-CN" altLang="en-US" sz="4800" b="1" spc="300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627170" y="5497917"/>
            <a:ext cx="6937660" cy="328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 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  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University  Academic  Report  &amp;  Thesis  Defense 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25"/>
          <p:cNvSpPr txBox="1"/>
          <p:nvPr/>
        </p:nvSpPr>
        <p:spPr>
          <a:xfrm>
            <a:off x="4454235" y="5940565"/>
            <a:ext cx="3099772" cy="30670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1400" dirty="0">
                <a:solidFill>
                  <a:srgbClr val="202A36"/>
                </a:solidFill>
              </a:rPr>
              <a:t>答辩人</a:t>
            </a:r>
            <a:r>
              <a:rPr lang="zh-CN" altLang="en-US" sz="1400" dirty="0" smtClean="0">
                <a:solidFill>
                  <a:srgbClr val="202A36"/>
                </a:solidFill>
              </a:rPr>
              <a:t>：</a:t>
            </a:r>
            <a:r>
              <a:rPr lang="en-US" sz="1400" dirty="0" smtClean="0">
                <a:solidFill>
                  <a:srgbClr val="202A36"/>
                </a:solidFill>
              </a:rPr>
              <a:t>xxx</a:t>
            </a:r>
            <a:r>
              <a:rPr lang="zh-CN" altLang="en-US" sz="1400" dirty="0" smtClean="0">
                <a:solidFill>
                  <a:srgbClr val="202A36"/>
                </a:solidFill>
              </a:rPr>
              <a:t>  导师：</a:t>
            </a:r>
            <a:r>
              <a:rPr lang="en-US" altLang="zh-CN" sz="1400" dirty="0" smtClean="0">
                <a:solidFill>
                  <a:srgbClr val="202A36"/>
                </a:solidFill>
              </a:rPr>
              <a:t>xxx</a:t>
            </a:r>
            <a:endParaRPr lang="en-US" altLang="zh-CN" sz="1400" dirty="0" smtClean="0">
              <a:solidFill>
                <a:srgbClr val="202A36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-310515" y="5412105"/>
            <a:ext cx="12630150" cy="762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-40640" y="-329565"/>
            <a:ext cx="12360275" cy="4214495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40640" y="6348730"/>
            <a:ext cx="12360275" cy="630555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57" grpId="0" bldLvl="0" animBg="1"/>
      <p:bldP spid="43" grpId="0" bldLvl="0" animBg="1"/>
      <p:bldP spid="5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矩形 47"/>
          <p:cNvSpPr>
            <a:spLocks noChangeArrowheads="1"/>
          </p:cNvSpPr>
          <p:nvPr/>
        </p:nvSpPr>
        <p:spPr bwMode="auto">
          <a:xfrm>
            <a:off x="2257279" y="5733960"/>
            <a:ext cx="9203453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在此录入上述图表的综合描述说明，在此录入上述图表的综合描述说明。在此录入上述图表的描述说明，在此录入上述图表的综合描述说明，在此录入上述图表的综合描述说明，在此录入上述图表的综合描述说明。</a:t>
            </a:r>
            <a:endParaRPr lang="zh-CN" altLang="en-US" sz="1400" dirty="0">
              <a:solidFill>
                <a:srgbClr val="202A36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166" name="组合 165"/>
          <p:cNvGrpSpPr/>
          <p:nvPr/>
        </p:nvGrpSpPr>
        <p:grpSpPr>
          <a:xfrm>
            <a:off x="2563329" y="1916369"/>
            <a:ext cx="4082454" cy="136082"/>
            <a:chOff x="1507396" y="1628800"/>
            <a:chExt cx="4320480" cy="144016"/>
          </a:xfrm>
        </p:grpSpPr>
        <p:cxnSp>
          <p:nvCxnSpPr>
            <p:cNvPr id="167" name="直接连接符 166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8" name="组合 177"/>
          <p:cNvGrpSpPr/>
          <p:nvPr/>
        </p:nvGrpSpPr>
        <p:grpSpPr>
          <a:xfrm>
            <a:off x="7170548" y="1916369"/>
            <a:ext cx="4082454" cy="136082"/>
            <a:chOff x="1507396" y="1628800"/>
            <a:chExt cx="4320480" cy="144016"/>
          </a:xfrm>
        </p:grpSpPr>
        <p:cxnSp>
          <p:nvCxnSpPr>
            <p:cNvPr id="179" name="直接连接符 178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32"/>
          <p:cNvSpPr txBox="1"/>
          <p:nvPr/>
        </p:nvSpPr>
        <p:spPr>
          <a:xfrm>
            <a:off x="6466514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1" name="TextBox 133"/>
          <p:cNvSpPr txBox="1"/>
          <p:nvPr/>
        </p:nvSpPr>
        <p:spPr>
          <a:xfrm>
            <a:off x="6020106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2" name="TextBox 134"/>
          <p:cNvSpPr txBox="1"/>
          <p:nvPr/>
        </p:nvSpPr>
        <p:spPr>
          <a:xfrm>
            <a:off x="5566500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3" name="TextBox 135"/>
          <p:cNvSpPr txBox="1"/>
          <p:nvPr/>
        </p:nvSpPr>
        <p:spPr>
          <a:xfrm>
            <a:off x="5112895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" name="TextBox 136"/>
          <p:cNvSpPr txBox="1"/>
          <p:nvPr/>
        </p:nvSpPr>
        <p:spPr>
          <a:xfrm>
            <a:off x="4659289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5" name="TextBox 137"/>
          <p:cNvSpPr txBox="1"/>
          <p:nvPr/>
        </p:nvSpPr>
        <p:spPr>
          <a:xfrm>
            <a:off x="4205683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6" name="TextBox 138"/>
          <p:cNvSpPr txBox="1"/>
          <p:nvPr/>
        </p:nvSpPr>
        <p:spPr>
          <a:xfrm>
            <a:off x="3752078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7" name="TextBox 139"/>
          <p:cNvSpPr txBox="1"/>
          <p:nvPr/>
        </p:nvSpPr>
        <p:spPr>
          <a:xfrm>
            <a:off x="3298472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8" name="TextBox 140"/>
          <p:cNvSpPr txBox="1"/>
          <p:nvPr/>
        </p:nvSpPr>
        <p:spPr>
          <a:xfrm>
            <a:off x="2844866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9" name="TextBox 141"/>
          <p:cNvSpPr txBox="1"/>
          <p:nvPr/>
        </p:nvSpPr>
        <p:spPr>
          <a:xfrm>
            <a:off x="2348849" y="1654633"/>
            <a:ext cx="43954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0" name="TextBox 142"/>
          <p:cNvSpPr txBox="1"/>
          <p:nvPr/>
        </p:nvSpPr>
        <p:spPr>
          <a:xfrm>
            <a:off x="7000491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1" name="TextBox 143"/>
          <p:cNvSpPr txBox="1"/>
          <p:nvPr/>
        </p:nvSpPr>
        <p:spPr>
          <a:xfrm>
            <a:off x="7452086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2" name="TextBox 144"/>
          <p:cNvSpPr txBox="1"/>
          <p:nvPr/>
        </p:nvSpPr>
        <p:spPr>
          <a:xfrm>
            <a:off x="7905691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3" name="TextBox 145"/>
          <p:cNvSpPr txBox="1"/>
          <p:nvPr/>
        </p:nvSpPr>
        <p:spPr>
          <a:xfrm>
            <a:off x="8359297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4" name="TextBox 146"/>
          <p:cNvSpPr txBox="1"/>
          <p:nvPr/>
        </p:nvSpPr>
        <p:spPr>
          <a:xfrm>
            <a:off x="8812903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5" name="TextBox 147"/>
          <p:cNvSpPr txBox="1"/>
          <p:nvPr/>
        </p:nvSpPr>
        <p:spPr>
          <a:xfrm>
            <a:off x="9266508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6" name="TextBox 148"/>
          <p:cNvSpPr txBox="1"/>
          <p:nvPr/>
        </p:nvSpPr>
        <p:spPr>
          <a:xfrm>
            <a:off x="9720114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7" name="TextBox 149"/>
          <p:cNvSpPr txBox="1"/>
          <p:nvPr/>
        </p:nvSpPr>
        <p:spPr>
          <a:xfrm>
            <a:off x="10173719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8" name="TextBox 150"/>
          <p:cNvSpPr txBox="1"/>
          <p:nvPr/>
        </p:nvSpPr>
        <p:spPr>
          <a:xfrm>
            <a:off x="10627325" y="1654633"/>
            <a:ext cx="35458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</a:t>
            </a:r>
            <a:endParaRPr lang="zh-CN" altLang="en-US" sz="113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9" name="TextBox 151"/>
          <p:cNvSpPr txBox="1"/>
          <p:nvPr/>
        </p:nvSpPr>
        <p:spPr>
          <a:xfrm>
            <a:off x="11038522" y="1654633"/>
            <a:ext cx="439544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35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endParaRPr lang="zh-CN" altLang="en-US" sz="1135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0" name="五边形 209"/>
          <p:cNvSpPr/>
          <p:nvPr/>
        </p:nvSpPr>
        <p:spPr>
          <a:xfrm flipH="1">
            <a:off x="3642610" y="2294394"/>
            <a:ext cx="3003174" cy="306150"/>
          </a:xfrm>
          <a:prstGeom prst="homePlate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11" name="五边形 210"/>
          <p:cNvSpPr/>
          <p:nvPr/>
        </p:nvSpPr>
        <p:spPr>
          <a:xfrm flipH="1">
            <a:off x="4798837" y="2780039"/>
            <a:ext cx="1846947" cy="306150"/>
          </a:xfrm>
          <a:prstGeom prst="homePlat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12" name="五边形 211"/>
          <p:cNvSpPr/>
          <p:nvPr/>
        </p:nvSpPr>
        <p:spPr>
          <a:xfrm flipH="1">
            <a:off x="4096215" y="3265685"/>
            <a:ext cx="2549568" cy="306150"/>
          </a:xfrm>
          <a:prstGeom prst="homePlate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13" name="五边形 212"/>
          <p:cNvSpPr/>
          <p:nvPr/>
        </p:nvSpPr>
        <p:spPr>
          <a:xfrm flipH="1">
            <a:off x="2592674" y="3751330"/>
            <a:ext cx="4053111" cy="306150"/>
          </a:xfrm>
          <a:prstGeom prst="homePlat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14" name="五边形 213"/>
          <p:cNvSpPr/>
          <p:nvPr/>
        </p:nvSpPr>
        <p:spPr>
          <a:xfrm flipH="1">
            <a:off x="3298474" y="4236976"/>
            <a:ext cx="3347311" cy="306150"/>
          </a:xfrm>
          <a:prstGeom prst="homePlate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15" name="五边形 214"/>
          <p:cNvSpPr/>
          <p:nvPr/>
        </p:nvSpPr>
        <p:spPr>
          <a:xfrm flipH="1">
            <a:off x="4377752" y="4722621"/>
            <a:ext cx="2268031" cy="306150"/>
          </a:xfrm>
          <a:prstGeom prst="homePlat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16" name="五边形 215"/>
          <p:cNvSpPr/>
          <p:nvPr/>
        </p:nvSpPr>
        <p:spPr>
          <a:xfrm flipH="1">
            <a:off x="5284963" y="5208714"/>
            <a:ext cx="1360820" cy="306150"/>
          </a:xfrm>
          <a:prstGeom prst="homePlate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17" name="TextBox 159"/>
          <p:cNvSpPr txBox="1"/>
          <p:nvPr/>
        </p:nvSpPr>
        <p:spPr>
          <a:xfrm>
            <a:off x="3041582" y="230206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8" name="TextBox 160"/>
          <p:cNvSpPr txBox="1"/>
          <p:nvPr/>
        </p:nvSpPr>
        <p:spPr>
          <a:xfrm>
            <a:off x="4175226" y="2788296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9" name="TextBox 161"/>
          <p:cNvSpPr txBox="1"/>
          <p:nvPr/>
        </p:nvSpPr>
        <p:spPr>
          <a:xfrm>
            <a:off x="3499002" y="3273574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0" name="TextBox 162"/>
          <p:cNvSpPr txBox="1"/>
          <p:nvPr/>
        </p:nvSpPr>
        <p:spPr>
          <a:xfrm>
            <a:off x="2049549" y="375133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1" name="TextBox 163"/>
          <p:cNvSpPr txBox="1"/>
          <p:nvPr/>
        </p:nvSpPr>
        <p:spPr>
          <a:xfrm>
            <a:off x="2759830" y="424464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2" name="TextBox 164"/>
          <p:cNvSpPr txBox="1"/>
          <p:nvPr/>
        </p:nvSpPr>
        <p:spPr>
          <a:xfrm>
            <a:off x="3752080" y="4730879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3" name="TextBox 165"/>
          <p:cNvSpPr txBox="1"/>
          <p:nvPr/>
        </p:nvSpPr>
        <p:spPr>
          <a:xfrm>
            <a:off x="4651672" y="521615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4" name="五边形 223"/>
          <p:cNvSpPr/>
          <p:nvPr/>
        </p:nvSpPr>
        <p:spPr>
          <a:xfrm>
            <a:off x="7170549" y="2294394"/>
            <a:ext cx="1532885" cy="306150"/>
          </a:xfrm>
          <a:prstGeom prst="homePlate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25" name="五边形 224"/>
          <p:cNvSpPr/>
          <p:nvPr/>
        </p:nvSpPr>
        <p:spPr>
          <a:xfrm>
            <a:off x="7170551" y="2780039"/>
            <a:ext cx="2893702" cy="306150"/>
          </a:xfrm>
          <a:prstGeom prst="homePlat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26" name="五边形 225"/>
          <p:cNvSpPr/>
          <p:nvPr/>
        </p:nvSpPr>
        <p:spPr>
          <a:xfrm>
            <a:off x="7170548" y="3265685"/>
            <a:ext cx="1814423" cy="306150"/>
          </a:xfrm>
          <a:prstGeom prst="homePlate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27" name="五边形 226"/>
          <p:cNvSpPr/>
          <p:nvPr/>
        </p:nvSpPr>
        <p:spPr>
          <a:xfrm>
            <a:off x="7170550" y="3751330"/>
            <a:ext cx="3867974" cy="306150"/>
          </a:xfrm>
          <a:prstGeom prst="homePlat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28" name="五边形 227"/>
          <p:cNvSpPr/>
          <p:nvPr/>
        </p:nvSpPr>
        <p:spPr>
          <a:xfrm>
            <a:off x="7170551" y="4236976"/>
            <a:ext cx="2799457" cy="306150"/>
          </a:xfrm>
          <a:prstGeom prst="homePlate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29" name="五边形 228"/>
          <p:cNvSpPr/>
          <p:nvPr/>
        </p:nvSpPr>
        <p:spPr>
          <a:xfrm>
            <a:off x="7170551" y="4722621"/>
            <a:ext cx="3244692" cy="306150"/>
          </a:xfrm>
          <a:prstGeom prst="homePlat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30" name="五边形 229"/>
          <p:cNvSpPr/>
          <p:nvPr/>
        </p:nvSpPr>
        <p:spPr>
          <a:xfrm>
            <a:off x="7170551" y="5208716"/>
            <a:ext cx="2391212" cy="298261"/>
          </a:xfrm>
          <a:prstGeom prst="homePlate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5">
              <a:solidFill>
                <a:srgbClr val="202A36"/>
              </a:solidFill>
            </a:endParaRPr>
          </a:p>
        </p:txBody>
      </p:sp>
      <p:sp>
        <p:nvSpPr>
          <p:cNvPr id="231" name="TextBox 173"/>
          <p:cNvSpPr txBox="1"/>
          <p:nvPr/>
        </p:nvSpPr>
        <p:spPr>
          <a:xfrm>
            <a:off x="8783185" y="230206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2" name="TextBox 174"/>
          <p:cNvSpPr txBox="1"/>
          <p:nvPr/>
        </p:nvSpPr>
        <p:spPr>
          <a:xfrm>
            <a:off x="10136634" y="2788296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3" name="TextBox 175"/>
          <p:cNvSpPr txBox="1"/>
          <p:nvPr/>
        </p:nvSpPr>
        <p:spPr>
          <a:xfrm>
            <a:off x="9047980" y="3273574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4" name="TextBox 176"/>
          <p:cNvSpPr txBox="1"/>
          <p:nvPr/>
        </p:nvSpPr>
        <p:spPr>
          <a:xfrm>
            <a:off x="11038525" y="375133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5" name="TextBox 177"/>
          <p:cNvSpPr txBox="1"/>
          <p:nvPr/>
        </p:nvSpPr>
        <p:spPr>
          <a:xfrm>
            <a:off x="10088898" y="424464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6" name="TextBox 178"/>
          <p:cNvSpPr txBox="1"/>
          <p:nvPr/>
        </p:nvSpPr>
        <p:spPr>
          <a:xfrm>
            <a:off x="10474176" y="4730879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7" name="TextBox 179"/>
          <p:cNvSpPr txBox="1"/>
          <p:nvPr/>
        </p:nvSpPr>
        <p:spPr>
          <a:xfrm>
            <a:off x="9640717" y="521615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325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endParaRPr lang="zh-CN" altLang="en-US" sz="1325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8" name="TextBox 180"/>
          <p:cNvSpPr txBox="1"/>
          <p:nvPr/>
        </p:nvSpPr>
        <p:spPr>
          <a:xfrm>
            <a:off x="6735339" y="2258435"/>
            <a:ext cx="354584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9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189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9" name="TextBox 181"/>
          <p:cNvSpPr txBox="1"/>
          <p:nvPr/>
        </p:nvSpPr>
        <p:spPr>
          <a:xfrm>
            <a:off x="6735339" y="2744081"/>
            <a:ext cx="33695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9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89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0" name="TextBox 182"/>
          <p:cNvSpPr txBox="1"/>
          <p:nvPr/>
        </p:nvSpPr>
        <p:spPr>
          <a:xfrm>
            <a:off x="6735339" y="3229726"/>
            <a:ext cx="346570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9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189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1" name="TextBox 183"/>
          <p:cNvSpPr txBox="1"/>
          <p:nvPr/>
        </p:nvSpPr>
        <p:spPr>
          <a:xfrm>
            <a:off x="6735339" y="3715372"/>
            <a:ext cx="36901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9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189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2" name="TextBox 184"/>
          <p:cNvSpPr txBox="1"/>
          <p:nvPr/>
        </p:nvSpPr>
        <p:spPr>
          <a:xfrm>
            <a:off x="6735339" y="4201017"/>
            <a:ext cx="317716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9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endParaRPr lang="zh-CN" altLang="en-US" sz="189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3" name="TextBox 185"/>
          <p:cNvSpPr txBox="1"/>
          <p:nvPr/>
        </p:nvSpPr>
        <p:spPr>
          <a:xfrm>
            <a:off x="6735339" y="4686663"/>
            <a:ext cx="312906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9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endParaRPr lang="zh-CN" altLang="en-US" sz="189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4" name="TextBox 186"/>
          <p:cNvSpPr txBox="1"/>
          <p:nvPr/>
        </p:nvSpPr>
        <p:spPr>
          <a:xfrm>
            <a:off x="6735339" y="5172310"/>
            <a:ext cx="36420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9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endParaRPr lang="zh-CN" altLang="en-US" sz="189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3"/>
          <p:cNvSpPr>
            <a:spLocks noChangeArrowheads="1"/>
          </p:cNvSpPr>
          <p:nvPr/>
        </p:nvSpPr>
        <p:spPr bwMode="auto">
          <a:xfrm>
            <a:off x="2711607" y="515424"/>
            <a:ext cx="167513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935" b="1" dirty="0" smtClean="0">
                <a:solidFill>
                  <a:srgbClr val="202A3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输入标题</a:t>
            </a:r>
            <a:endParaRPr lang="zh-CN" altLang="en-US" sz="2935" b="1" dirty="0" smtClean="0">
              <a:solidFill>
                <a:srgbClr val="202A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4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6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2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0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500"/>
                            </p:stCondLst>
                            <p:childTnLst>
                              <p:par>
                                <p:cTn id="13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8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2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0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4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6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0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5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4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8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2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5" dur="5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6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9" dur="5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0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3000"/>
                            </p:stCondLst>
                            <p:childTnLst>
                              <p:par>
                                <p:cTn id="2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190" grpId="0"/>
      <p:bldP spid="191" grpId="0"/>
      <p:bldP spid="192" grpId="0"/>
      <p:bldP spid="193" grpId="0"/>
      <p:bldP spid="194" grpId="0"/>
      <p:bldP spid="195" grpId="0"/>
      <p:bldP spid="196" grpId="0"/>
      <p:bldP spid="197" grpId="0"/>
      <p:bldP spid="198" grpId="0"/>
      <p:bldP spid="199" grpId="0"/>
      <p:bldP spid="200" grpId="0"/>
      <p:bldP spid="201" grpId="0"/>
      <p:bldP spid="202" grpId="0"/>
      <p:bldP spid="203" grpId="0"/>
      <p:bldP spid="204" grpId="0"/>
      <p:bldP spid="205" grpId="0"/>
      <p:bldP spid="206" grpId="0"/>
      <p:bldP spid="207" grpId="0"/>
      <p:bldP spid="208" grpId="0"/>
      <p:bldP spid="209" grpId="0"/>
      <p:bldP spid="210" grpId="0" animBg="1"/>
      <p:bldP spid="211" grpId="0" animBg="1"/>
      <p:bldP spid="212" grpId="0" animBg="1"/>
      <p:bldP spid="213" grpId="0" animBg="1"/>
      <p:bldP spid="214" grpId="0" animBg="1"/>
      <p:bldP spid="215" grpId="0" animBg="1"/>
      <p:bldP spid="216" grpId="0" animBg="1"/>
      <p:bldP spid="217" grpId="0"/>
      <p:bldP spid="218" grpId="0"/>
      <p:bldP spid="219" grpId="0"/>
      <p:bldP spid="220" grpId="0"/>
      <p:bldP spid="221" grpId="0"/>
      <p:bldP spid="222" grpId="0"/>
      <p:bldP spid="223" grpId="0"/>
      <p:bldP spid="224" grpId="0" animBg="1"/>
      <p:bldP spid="225" grpId="0" animBg="1"/>
      <p:bldP spid="226" grpId="0" animBg="1"/>
      <p:bldP spid="227" grpId="0" animBg="1"/>
      <p:bldP spid="228" grpId="0" animBg="1"/>
      <p:bldP spid="229" grpId="0" animBg="1"/>
      <p:bldP spid="230" grpId="0" animBg="1"/>
      <p:bldP spid="231" grpId="0"/>
      <p:bldP spid="232" grpId="0"/>
      <p:bldP spid="233" grpId="0"/>
      <p:bldP spid="234" grpId="0"/>
      <p:bldP spid="235" grpId="0"/>
      <p:bldP spid="236" grpId="0"/>
      <p:bldP spid="237" grpId="0"/>
      <p:bldP spid="238" grpId="0"/>
      <p:bldP spid="239" grpId="0"/>
      <p:bldP spid="240" grpId="0"/>
      <p:bldP spid="241" grpId="0"/>
      <p:bldP spid="242" grpId="0"/>
      <p:bldP spid="243" grpId="0"/>
      <p:bldP spid="244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4730" y="0"/>
            <a:ext cx="6195060" cy="6987540"/>
          </a:xfrm>
          <a:prstGeom prst="rect">
            <a:avLst/>
          </a:prstGeom>
        </p:spPr>
      </p:pic>
      <p:sp>
        <p:nvSpPr>
          <p:cNvPr id="43" name="矩形 42"/>
          <p:cNvSpPr/>
          <p:nvPr/>
        </p:nvSpPr>
        <p:spPr>
          <a:xfrm>
            <a:off x="6062739" y="0"/>
            <a:ext cx="6115291" cy="6858000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969725" y="2398387"/>
            <a:ext cx="2821578" cy="459854"/>
            <a:chOff x="5969725" y="2398387"/>
            <a:chExt cx="2821578" cy="459854"/>
          </a:xfrm>
        </p:grpSpPr>
        <p:sp>
          <p:nvSpPr>
            <p:cNvPr id="24" name="矩形 23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969725" y="2972014"/>
            <a:ext cx="2821578" cy="466057"/>
            <a:chOff x="5969725" y="2972014"/>
            <a:chExt cx="2821578" cy="466057"/>
          </a:xfrm>
        </p:grpSpPr>
        <p:sp>
          <p:nvSpPr>
            <p:cNvPr id="25" name="矩形 24"/>
            <p:cNvSpPr/>
            <p:nvPr/>
          </p:nvSpPr>
          <p:spPr>
            <a:xfrm>
              <a:off x="5969726" y="2979648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5969725" y="2972014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969725" y="3559478"/>
            <a:ext cx="2821578" cy="459854"/>
            <a:chOff x="5969725" y="3559478"/>
            <a:chExt cx="2821578" cy="459854"/>
          </a:xfrm>
        </p:grpSpPr>
        <p:sp>
          <p:nvSpPr>
            <p:cNvPr id="26" name="矩形 25"/>
            <p:cNvSpPr/>
            <p:nvPr/>
          </p:nvSpPr>
          <p:spPr>
            <a:xfrm>
              <a:off x="5969726" y="3560909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5969725" y="355947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157421" y="4592959"/>
            <a:ext cx="175895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题</a:t>
            </a:r>
            <a:endParaRPr lang="zh-CN" altLang="en-US" sz="5400" b="1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6155957" y="2442932"/>
            <a:ext cx="1097280" cy="1530822"/>
            <a:chOff x="6155957" y="2442932"/>
            <a:chExt cx="1097280" cy="1530822"/>
          </a:xfrm>
        </p:grpSpPr>
        <p:sp>
          <p:nvSpPr>
            <p:cNvPr id="29" name="矩形 28"/>
            <p:cNvSpPr/>
            <p:nvPr/>
          </p:nvSpPr>
          <p:spPr>
            <a:xfrm>
              <a:off x="6155957" y="2442932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155957" y="3024193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155957" y="3605454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>
            <a:off x="1838237" y="1937346"/>
            <a:ext cx="2448272" cy="2448272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3170274" y="1928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3297274" y="2055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>
            <a:off x="3424274" y="2182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3551274" y="2309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>
            <a:off x="3678274" y="2436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3805274" y="2563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>
            <a:off x="3932274" y="2690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>
            <a:off x="4059274" y="2817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>
            <a:off x="4186274" y="2944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941993" y="2041102"/>
            <a:ext cx="2240761" cy="2240761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4"/>
          <p:cNvSpPr txBox="1"/>
          <p:nvPr/>
        </p:nvSpPr>
        <p:spPr>
          <a:xfrm>
            <a:off x="1891142" y="3652055"/>
            <a:ext cx="2376264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 smtClean="0">
                <a:solidFill>
                  <a:srgbClr val="FCB0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</a:t>
            </a:r>
            <a:endParaRPr lang="zh-CN" altLang="en-US" sz="2400" b="1" dirty="0" smtClean="0">
              <a:solidFill>
                <a:srgbClr val="FCB0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7"/>
          <p:cNvSpPr>
            <a:spLocks noEditPoints="1"/>
          </p:cNvSpPr>
          <p:nvPr/>
        </p:nvSpPr>
        <p:spPr bwMode="auto">
          <a:xfrm>
            <a:off x="2393567" y="2381187"/>
            <a:ext cx="1371414" cy="1154089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8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0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6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0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0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6" grpId="0"/>
      <p:bldP spid="19" grpId="0" bldLvl="0" animBg="1"/>
      <p:bldP spid="38" grpId="0" bldLvl="0" animBg="1"/>
      <p:bldP spid="38" grpId="1" bldLvl="0" animBg="1"/>
      <p:bldP spid="39" grpId="0" bldLvl="0" animBg="1"/>
      <p:bldP spid="39" grpId="1" bldLvl="0" animBg="1"/>
      <p:bldP spid="40" grpId="0" bldLvl="0" animBg="1"/>
      <p:bldP spid="40" grpId="1" bldLvl="0" animBg="1"/>
      <p:bldP spid="44" grpId="0" bldLvl="0" animBg="1"/>
      <p:bldP spid="44" grpId="1" bldLvl="0" animBg="1"/>
      <p:bldP spid="45" grpId="0" bldLvl="0" animBg="1"/>
      <p:bldP spid="45" grpId="1" bldLvl="0" animBg="1"/>
      <p:bldP spid="46" grpId="0" bldLvl="0" animBg="1"/>
      <p:bldP spid="46" grpId="1" bldLvl="0" animBg="1"/>
      <p:bldP spid="47" grpId="0" bldLvl="0" animBg="1"/>
      <p:bldP spid="47" grpId="1" bldLvl="0" animBg="1"/>
      <p:bldP spid="48" grpId="0" bldLvl="0" animBg="1"/>
      <p:bldP spid="48" grpId="1" bldLvl="0" animBg="1"/>
      <p:bldP spid="49" grpId="0" bldLvl="0" animBg="1"/>
      <p:bldP spid="49" grpId="1" bldLvl="0" animBg="1"/>
      <p:bldP spid="50" grpId="0" bldLvl="0" animBg="1"/>
      <p:bldP spid="50" grpId="1" bldLvl="0" animBg="1"/>
      <p:bldP spid="52" grpId="0" bldLvl="0" animBg="1"/>
      <p:bldP spid="2" grpId="0"/>
      <p:bldP spid="3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2974982" y="2165130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2974982" y="3649045"/>
            <a:ext cx="1488640" cy="890349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点击添加标题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标题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657145" y="2165130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4657145" y="3649045"/>
            <a:ext cx="1488640" cy="890349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点击添加标题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algn="ctr"/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</a:t>
            </a:r>
            <a:r>
              <a:rPr lang="zh-CN" altLang="en-US" sz="1600" smtClean="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标题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339309" y="2165130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6339309" y="3649045"/>
            <a:ext cx="1488640" cy="890349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点击添加标题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algn="ctr"/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</a:t>
            </a:r>
            <a:r>
              <a:rPr lang="zh-CN" altLang="en-US" sz="1600" smtClean="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标题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021473" y="2165130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8021473" y="3649045"/>
            <a:ext cx="1488640" cy="890349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点击添加标题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algn="ctr"/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</a:t>
            </a:r>
            <a:r>
              <a:rPr lang="zh-CN" altLang="en-US" sz="1600" smtClean="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标题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9703636" y="2165130"/>
            <a:ext cx="1488640" cy="1483915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703636" y="3649045"/>
            <a:ext cx="1488640" cy="890349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点击添加标题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  <a:p>
            <a:pPr algn="ctr"/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点击添加</a:t>
            </a:r>
            <a:r>
              <a:rPr lang="zh-CN" altLang="en-US" sz="1600" smtClean="0"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标题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  <a:cs typeface="华文黑体" pitchFamily="2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3451565" y="2343199"/>
            <a:ext cx="535474" cy="686136"/>
            <a:chOff x="3095876" y="2479873"/>
            <a:chExt cx="366231" cy="470769"/>
          </a:xfrm>
          <a:solidFill>
            <a:srgbClr val="FCB00F"/>
          </a:solidFill>
        </p:grpSpPr>
        <p:sp>
          <p:nvSpPr>
            <p:cNvPr id="37" name="Freeform 108"/>
            <p:cNvSpPr/>
            <p:nvPr/>
          </p:nvSpPr>
          <p:spPr bwMode="auto">
            <a:xfrm flipH="1">
              <a:off x="3095876" y="2898027"/>
              <a:ext cx="51923" cy="52615"/>
            </a:xfrm>
            <a:custGeom>
              <a:avLst/>
              <a:gdLst>
                <a:gd name="T0" fmla="*/ 0 w 32"/>
                <a:gd name="T1" fmla="*/ 32 h 32"/>
                <a:gd name="T2" fmla="*/ 16 w 32"/>
                <a:gd name="T3" fmla="*/ 32 h 32"/>
                <a:gd name="T4" fmla="*/ 32 w 32"/>
                <a:gd name="T5" fmla="*/ 16 h 32"/>
                <a:gd name="T6" fmla="*/ 32 w 32"/>
                <a:gd name="T7" fmla="*/ 0 h 32"/>
                <a:gd name="T8" fmla="*/ 0 w 32"/>
                <a:gd name="T9" fmla="*/ 0 h 32"/>
                <a:gd name="T10" fmla="*/ 0 w 32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0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8" name="Freeform 109"/>
            <p:cNvSpPr>
              <a:spLocks noEditPoints="1"/>
            </p:cNvSpPr>
            <p:nvPr/>
          </p:nvSpPr>
          <p:spPr bwMode="auto">
            <a:xfrm flipH="1">
              <a:off x="3095876" y="2479873"/>
              <a:ext cx="366231" cy="470769"/>
            </a:xfrm>
            <a:custGeom>
              <a:avLst/>
              <a:gdLst>
                <a:gd name="T0" fmla="*/ 208 w 224"/>
                <a:gd name="T1" fmla="*/ 0 h 288"/>
                <a:gd name="T2" fmla="*/ 16 w 224"/>
                <a:gd name="T3" fmla="*/ 0 h 288"/>
                <a:gd name="T4" fmla="*/ 0 w 224"/>
                <a:gd name="T5" fmla="*/ 16 h 288"/>
                <a:gd name="T6" fmla="*/ 0 w 224"/>
                <a:gd name="T7" fmla="*/ 272 h 288"/>
                <a:gd name="T8" fmla="*/ 16 w 224"/>
                <a:gd name="T9" fmla="*/ 288 h 288"/>
                <a:gd name="T10" fmla="*/ 176 w 224"/>
                <a:gd name="T11" fmla="*/ 288 h 288"/>
                <a:gd name="T12" fmla="*/ 176 w 224"/>
                <a:gd name="T13" fmla="*/ 144 h 288"/>
                <a:gd name="T14" fmla="*/ 224 w 224"/>
                <a:gd name="T15" fmla="*/ 144 h 288"/>
                <a:gd name="T16" fmla="*/ 224 w 224"/>
                <a:gd name="T17" fmla="*/ 16 h 288"/>
                <a:gd name="T18" fmla="*/ 208 w 224"/>
                <a:gd name="T19" fmla="*/ 0 h 288"/>
                <a:gd name="T20" fmla="*/ 168 w 224"/>
                <a:gd name="T21" fmla="*/ 104 h 288"/>
                <a:gd name="T22" fmla="*/ 56 w 224"/>
                <a:gd name="T23" fmla="*/ 104 h 288"/>
                <a:gd name="T24" fmla="*/ 56 w 224"/>
                <a:gd name="T25" fmla="*/ 88 h 288"/>
                <a:gd name="T26" fmla="*/ 168 w 224"/>
                <a:gd name="T27" fmla="*/ 88 h 288"/>
                <a:gd name="T28" fmla="*/ 168 w 224"/>
                <a:gd name="T29" fmla="*/ 104 h 288"/>
                <a:gd name="T30" fmla="*/ 168 w 224"/>
                <a:gd name="T31" fmla="*/ 72 h 288"/>
                <a:gd name="T32" fmla="*/ 56 w 224"/>
                <a:gd name="T33" fmla="*/ 72 h 288"/>
                <a:gd name="T34" fmla="*/ 56 w 224"/>
                <a:gd name="T35" fmla="*/ 56 h 288"/>
                <a:gd name="T36" fmla="*/ 168 w 224"/>
                <a:gd name="T37" fmla="*/ 56 h 288"/>
                <a:gd name="T38" fmla="*/ 168 w 224"/>
                <a:gd name="T39" fmla="*/ 72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4" h="288">
                  <a:moveTo>
                    <a:pt x="20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281"/>
                    <a:pt x="7" y="288"/>
                    <a:pt x="16" y="288"/>
                  </a:cubicBezTo>
                  <a:cubicBezTo>
                    <a:pt x="176" y="288"/>
                    <a:pt x="176" y="288"/>
                    <a:pt x="176" y="288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224" y="144"/>
                    <a:pt x="224" y="144"/>
                    <a:pt x="224" y="144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4" y="7"/>
                    <a:pt x="217" y="0"/>
                    <a:pt x="208" y="0"/>
                  </a:cubicBezTo>
                  <a:close/>
                  <a:moveTo>
                    <a:pt x="168" y="104"/>
                  </a:moveTo>
                  <a:cubicBezTo>
                    <a:pt x="56" y="104"/>
                    <a:pt x="56" y="104"/>
                    <a:pt x="56" y="104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168" y="88"/>
                    <a:pt x="168" y="88"/>
                    <a:pt x="168" y="88"/>
                  </a:cubicBezTo>
                  <a:lnTo>
                    <a:pt x="168" y="104"/>
                  </a:lnTo>
                  <a:close/>
                  <a:moveTo>
                    <a:pt x="168" y="72"/>
                  </a:moveTo>
                  <a:cubicBezTo>
                    <a:pt x="56" y="72"/>
                    <a:pt x="56" y="72"/>
                    <a:pt x="56" y="72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168" y="56"/>
                    <a:pt x="168" y="56"/>
                    <a:pt x="168" y="56"/>
                  </a:cubicBezTo>
                  <a:lnTo>
                    <a:pt x="168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9" name="Rectangle 110"/>
            <p:cNvSpPr>
              <a:spLocks noChangeArrowheads="1"/>
            </p:cNvSpPr>
            <p:nvPr/>
          </p:nvSpPr>
          <p:spPr bwMode="auto">
            <a:xfrm flipH="1">
              <a:off x="3095876" y="2741565"/>
              <a:ext cx="51923" cy="519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0" name="Rectangle 111"/>
            <p:cNvSpPr>
              <a:spLocks noChangeArrowheads="1"/>
            </p:cNvSpPr>
            <p:nvPr/>
          </p:nvSpPr>
          <p:spPr bwMode="auto">
            <a:xfrm flipH="1">
              <a:off x="3095876" y="2819796"/>
              <a:ext cx="51923" cy="526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1" name="Freeform 64"/>
          <p:cNvSpPr>
            <a:spLocks noEditPoints="1"/>
          </p:cNvSpPr>
          <p:nvPr/>
        </p:nvSpPr>
        <p:spPr bwMode="auto">
          <a:xfrm flipH="1">
            <a:off x="5032891" y="2381677"/>
            <a:ext cx="737149" cy="609178"/>
          </a:xfrm>
          <a:custGeom>
            <a:avLst/>
            <a:gdLst>
              <a:gd name="T0" fmla="*/ 188 w 308"/>
              <a:gd name="T1" fmla="*/ 19 h 256"/>
              <a:gd name="T2" fmla="*/ 154 w 308"/>
              <a:gd name="T3" fmla="*/ 0 h 256"/>
              <a:gd name="T4" fmla="*/ 120 w 308"/>
              <a:gd name="T5" fmla="*/ 19 h 256"/>
              <a:gd name="T6" fmla="*/ 8 w 308"/>
              <a:gd name="T7" fmla="*/ 195 h 256"/>
              <a:gd name="T8" fmla="*/ 7 w 308"/>
              <a:gd name="T9" fmla="*/ 235 h 256"/>
              <a:gd name="T10" fmla="*/ 42 w 308"/>
              <a:gd name="T11" fmla="*/ 256 h 256"/>
              <a:gd name="T12" fmla="*/ 266 w 308"/>
              <a:gd name="T13" fmla="*/ 256 h 256"/>
              <a:gd name="T14" fmla="*/ 301 w 308"/>
              <a:gd name="T15" fmla="*/ 235 h 256"/>
              <a:gd name="T16" fmla="*/ 300 w 308"/>
              <a:gd name="T17" fmla="*/ 195 h 256"/>
              <a:gd name="T18" fmla="*/ 188 w 308"/>
              <a:gd name="T19" fmla="*/ 19 h 256"/>
              <a:gd name="T20" fmla="*/ 154 w 308"/>
              <a:gd name="T21" fmla="*/ 216 h 256"/>
              <a:gd name="T22" fmla="*/ 138 w 308"/>
              <a:gd name="T23" fmla="*/ 200 h 256"/>
              <a:gd name="T24" fmla="*/ 154 w 308"/>
              <a:gd name="T25" fmla="*/ 184 h 256"/>
              <a:gd name="T26" fmla="*/ 170 w 308"/>
              <a:gd name="T27" fmla="*/ 200 h 256"/>
              <a:gd name="T28" fmla="*/ 154 w 308"/>
              <a:gd name="T29" fmla="*/ 216 h 256"/>
              <a:gd name="T30" fmla="*/ 170 w 308"/>
              <a:gd name="T31" fmla="*/ 152 h 256"/>
              <a:gd name="T32" fmla="*/ 154 w 308"/>
              <a:gd name="T33" fmla="*/ 168 h 256"/>
              <a:gd name="T34" fmla="*/ 138 w 308"/>
              <a:gd name="T35" fmla="*/ 152 h 256"/>
              <a:gd name="T36" fmla="*/ 138 w 308"/>
              <a:gd name="T37" fmla="*/ 96 h 256"/>
              <a:gd name="T38" fmla="*/ 154 w 308"/>
              <a:gd name="T39" fmla="*/ 80 h 256"/>
              <a:gd name="T40" fmla="*/ 170 w 308"/>
              <a:gd name="T41" fmla="*/ 96 h 256"/>
              <a:gd name="T42" fmla="*/ 170 w 308"/>
              <a:gd name="T43" fmla="*/ 15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08" h="256">
                <a:moveTo>
                  <a:pt x="188" y="19"/>
                </a:moveTo>
                <a:cubicBezTo>
                  <a:pt x="180" y="7"/>
                  <a:pt x="168" y="0"/>
                  <a:pt x="154" y="0"/>
                </a:cubicBezTo>
                <a:cubicBezTo>
                  <a:pt x="140" y="0"/>
                  <a:pt x="128" y="7"/>
                  <a:pt x="120" y="19"/>
                </a:cubicBezTo>
                <a:cubicBezTo>
                  <a:pt x="8" y="195"/>
                  <a:pt x="8" y="195"/>
                  <a:pt x="8" y="195"/>
                </a:cubicBezTo>
                <a:cubicBezTo>
                  <a:pt x="0" y="207"/>
                  <a:pt x="0" y="222"/>
                  <a:pt x="7" y="235"/>
                </a:cubicBezTo>
                <a:cubicBezTo>
                  <a:pt x="14" y="248"/>
                  <a:pt x="27" y="256"/>
                  <a:pt x="42" y="256"/>
                </a:cubicBezTo>
                <a:cubicBezTo>
                  <a:pt x="266" y="256"/>
                  <a:pt x="266" y="256"/>
                  <a:pt x="266" y="256"/>
                </a:cubicBezTo>
                <a:cubicBezTo>
                  <a:pt x="281" y="256"/>
                  <a:pt x="294" y="248"/>
                  <a:pt x="301" y="235"/>
                </a:cubicBezTo>
                <a:cubicBezTo>
                  <a:pt x="308" y="222"/>
                  <a:pt x="308" y="207"/>
                  <a:pt x="300" y="195"/>
                </a:cubicBezTo>
                <a:lnTo>
                  <a:pt x="188" y="19"/>
                </a:lnTo>
                <a:close/>
                <a:moveTo>
                  <a:pt x="154" y="216"/>
                </a:moveTo>
                <a:cubicBezTo>
                  <a:pt x="145" y="216"/>
                  <a:pt x="138" y="209"/>
                  <a:pt x="138" y="200"/>
                </a:cubicBezTo>
                <a:cubicBezTo>
                  <a:pt x="138" y="191"/>
                  <a:pt x="145" y="184"/>
                  <a:pt x="154" y="184"/>
                </a:cubicBezTo>
                <a:cubicBezTo>
                  <a:pt x="163" y="184"/>
                  <a:pt x="170" y="191"/>
                  <a:pt x="170" y="200"/>
                </a:cubicBezTo>
                <a:cubicBezTo>
                  <a:pt x="170" y="209"/>
                  <a:pt x="163" y="216"/>
                  <a:pt x="154" y="216"/>
                </a:cubicBezTo>
                <a:close/>
                <a:moveTo>
                  <a:pt x="170" y="152"/>
                </a:moveTo>
                <a:cubicBezTo>
                  <a:pt x="170" y="161"/>
                  <a:pt x="163" y="168"/>
                  <a:pt x="154" y="168"/>
                </a:cubicBezTo>
                <a:cubicBezTo>
                  <a:pt x="145" y="168"/>
                  <a:pt x="138" y="161"/>
                  <a:pt x="138" y="152"/>
                </a:cubicBezTo>
                <a:cubicBezTo>
                  <a:pt x="138" y="96"/>
                  <a:pt x="138" y="96"/>
                  <a:pt x="138" y="96"/>
                </a:cubicBezTo>
                <a:cubicBezTo>
                  <a:pt x="138" y="87"/>
                  <a:pt x="145" y="80"/>
                  <a:pt x="154" y="80"/>
                </a:cubicBezTo>
                <a:cubicBezTo>
                  <a:pt x="163" y="80"/>
                  <a:pt x="170" y="87"/>
                  <a:pt x="170" y="96"/>
                </a:cubicBezTo>
                <a:lnTo>
                  <a:pt x="170" y="152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75520" tIns="37760" rIns="75520" bIns="3776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55015">
              <a:defRPr/>
            </a:pPr>
            <a:endParaRPr lang="zh-CN" altLang="en-US" sz="15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6853543" y="2352461"/>
            <a:ext cx="460172" cy="667613"/>
            <a:chOff x="5690315" y="3674507"/>
            <a:chExt cx="314729" cy="458061"/>
          </a:xfrm>
          <a:solidFill>
            <a:srgbClr val="FCB00F"/>
          </a:solidFill>
        </p:grpSpPr>
        <p:sp>
          <p:nvSpPr>
            <p:cNvPr id="43" name="Freeform 36"/>
            <p:cNvSpPr/>
            <p:nvPr/>
          </p:nvSpPr>
          <p:spPr bwMode="auto">
            <a:xfrm flipH="1">
              <a:off x="5782528" y="4054387"/>
              <a:ext cx="130302" cy="78181"/>
            </a:xfrm>
            <a:custGeom>
              <a:avLst/>
              <a:gdLst>
                <a:gd name="T0" fmla="*/ 73 w 80"/>
                <a:gd name="T1" fmla="*/ 2 h 48"/>
                <a:gd name="T2" fmla="*/ 44 w 80"/>
                <a:gd name="T3" fmla="*/ 8 h 48"/>
                <a:gd name="T4" fmla="*/ 40 w 80"/>
                <a:gd name="T5" fmla="*/ 8 h 48"/>
                <a:gd name="T6" fmla="*/ 36 w 80"/>
                <a:gd name="T7" fmla="*/ 8 h 48"/>
                <a:gd name="T8" fmla="*/ 7 w 80"/>
                <a:gd name="T9" fmla="*/ 2 h 48"/>
                <a:gd name="T10" fmla="*/ 0 w 80"/>
                <a:gd name="T11" fmla="*/ 0 h 48"/>
                <a:gd name="T12" fmla="*/ 0 w 80"/>
                <a:gd name="T13" fmla="*/ 0 h 48"/>
                <a:gd name="T14" fmla="*/ 40 w 80"/>
                <a:gd name="T15" fmla="*/ 48 h 48"/>
                <a:gd name="T16" fmla="*/ 80 w 80"/>
                <a:gd name="T17" fmla="*/ 0 h 48"/>
                <a:gd name="T18" fmla="*/ 80 w 80"/>
                <a:gd name="T19" fmla="*/ 0 h 48"/>
                <a:gd name="T20" fmla="*/ 73 w 80"/>
                <a:gd name="T21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48">
                  <a:moveTo>
                    <a:pt x="73" y="2"/>
                  </a:moveTo>
                  <a:cubicBezTo>
                    <a:pt x="65" y="5"/>
                    <a:pt x="55" y="7"/>
                    <a:pt x="44" y="8"/>
                  </a:cubicBezTo>
                  <a:cubicBezTo>
                    <a:pt x="42" y="8"/>
                    <a:pt x="41" y="8"/>
                    <a:pt x="40" y="8"/>
                  </a:cubicBezTo>
                  <a:cubicBezTo>
                    <a:pt x="39" y="8"/>
                    <a:pt x="38" y="8"/>
                    <a:pt x="36" y="8"/>
                  </a:cubicBezTo>
                  <a:cubicBezTo>
                    <a:pt x="25" y="7"/>
                    <a:pt x="15" y="5"/>
                    <a:pt x="7" y="2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13" y="48"/>
                    <a:pt x="40" y="48"/>
                  </a:cubicBezTo>
                  <a:cubicBezTo>
                    <a:pt x="67" y="48"/>
                    <a:pt x="80" y="27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77" y="1"/>
                    <a:pt x="7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 flipH="1">
              <a:off x="5690315" y="3674507"/>
              <a:ext cx="314729" cy="366849"/>
            </a:xfrm>
            <a:custGeom>
              <a:avLst/>
              <a:gdLst>
                <a:gd name="T0" fmla="*/ 96 w 192"/>
                <a:gd name="T1" fmla="*/ 0 h 224"/>
                <a:gd name="T2" fmla="*/ 0 w 192"/>
                <a:gd name="T3" fmla="*/ 96 h 224"/>
                <a:gd name="T4" fmla="*/ 48 w 192"/>
                <a:gd name="T5" fmla="*/ 200 h 224"/>
                <a:gd name="T6" fmla="*/ 67 w 192"/>
                <a:gd name="T7" fmla="*/ 219 h 224"/>
                <a:gd name="T8" fmla="*/ 90 w 192"/>
                <a:gd name="T9" fmla="*/ 224 h 224"/>
                <a:gd name="T10" fmla="*/ 96 w 192"/>
                <a:gd name="T11" fmla="*/ 224 h 224"/>
                <a:gd name="T12" fmla="*/ 125 w 192"/>
                <a:gd name="T13" fmla="*/ 218 h 224"/>
                <a:gd name="T14" fmla="*/ 144 w 192"/>
                <a:gd name="T15" fmla="*/ 200 h 224"/>
                <a:gd name="T16" fmla="*/ 192 w 192"/>
                <a:gd name="T17" fmla="*/ 96 h 224"/>
                <a:gd name="T18" fmla="*/ 96 w 192"/>
                <a:gd name="T19" fmla="*/ 0 h 224"/>
                <a:gd name="T20" fmla="*/ 113 w 192"/>
                <a:gd name="T21" fmla="*/ 40 h 224"/>
                <a:gd name="T22" fmla="*/ 31 w 192"/>
                <a:gd name="T23" fmla="*/ 121 h 224"/>
                <a:gd name="T24" fmla="*/ 31 w 192"/>
                <a:gd name="T25" fmla="*/ 128 h 224"/>
                <a:gd name="T26" fmla="*/ 24 w 192"/>
                <a:gd name="T27" fmla="*/ 98 h 224"/>
                <a:gd name="T28" fmla="*/ 99 w 192"/>
                <a:gd name="T29" fmla="*/ 24 h 224"/>
                <a:gd name="T30" fmla="*/ 160 w 192"/>
                <a:gd name="T31" fmla="*/ 54 h 224"/>
                <a:gd name="T32" fmla="*/ 113 w 192"/>
                <a:gd name="T33" fmla="*/ 4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2" h="224">
                  <a:moveTo>
                    <a:pt x="96" y="0"/>
                  </a:moveTo>
                  <a:cubicBezTo>
                    <a:pt x="43" y="0"/>
                    <a:pt x="0" y="43"/>
                    <a:pt x="0" y="96"/>
                  </a:cubicBezTo>
                  <a:cubicBezTo>
                    <a:pt x="0" y="144"/>
                    <a:pt x="48" y="184"/>
                    <a:pt x="48" y="200"/>
                  </a:cubicBezTo>
                  <a:cubicBezTo>
                    <a:pt x="48" y="205"/>
                    <a:pt x="54" y="213"/>
                    <a:pt x="67" y="219"/>
                  </a:cubicBezTo>
                  <a:cubicBezTo>
                    <a:pt x="73" y="220"/>
                    <a:pt x="82" y="223"/>
                    <a:pt x="90" y="224"/>
                  </a:cubicBezTo>
                  <a:cubicBezTo>
                    <a:pt x="92" y="224"/>
                    <a:pt x="94" y="224"/>
                    <a:pt x="96" y="224"/>
                  </a:cubicBezTo>
                  <a:cubicBezTo>
                    <a:pt x="103" y="224"/>
                    <a:pt x="113" y="222"/>
                    <a:pt x="125" y="218"/>
                  </a:cubicBezTo>
                  <a:cubicBezTo>
                    <a:pt x="138" y="213"/>
                    <a:pt x="144" y="205"/>
                    <a:pt x="144" y="200"/>
                  </a:cubicBezTo>
                  <a:cubicBezTo>
                    <a:pt x="144" y="184"/>
                    <a:pt x="192" y="144"/>
                    <a:pt x="192" y="96"/>
                  </a:cubicBezTo>
                  <a:cubicBezTo>
                    <a:pt x="192" y="43"/>
                    <a:pt x="149" y="0"/>
                    <a:pt x="96" y="0"/>
                  </a:cubicBezTo>
                  <a:close/>
                  <a:moveTo>
                    <a:pt x="113" y="40"/>
                  </a:moveTo>
                  <a:cubicBezTo>
                    <a:pt x="68" y="40"/>
                    <a:pt x="31" y="76"/>
                    <a:pt x="31" y="121"/>
                  </a:cubicBezTo>
                  <a:cubicBezTo>
                    <a:pt x="31" y="123"/>
                    <a:pt x="31" y="126"/>
                    <a:pt x="31" y="128"/>
                  </a:cubicBezTo>
                  <a:cubicBezTo>
                    <a:pt x="27" y="119"/>
                    <a:pt x="24" y="109"/>
                    <a:pt x="24" y="98"/>
                  </a:cubicBezTo>
                  <a:cubicBezTo>
                    <a:pt x="24" y="57"/>
                    <a:pt x="58" y="24"/>
                    <a:pt x="99" y="24"/>
                  </a:cubicBezTo>
                  <a:cubicBezTo>
                    <a:pt x="124" y="24"/>
                    <a:pt x="146" y="36"/>
                    <a:pt x="160" y="54"/>
                  </a:cubicBezTo>
                  <a:cubicBezTo>
                    <a:pt x="147" y="45"/>
                    <a:pt x="131" y="40"/>
                    <a:pt x="11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45" name="Freeform 9"/>
          <p:cNvSpPr/>
          <p:nvPr/>
        </p:nvSpPr>
        <p:spPr bwMode="auto">
          <a:xfrm flipH="1">
            <a:off x="8383296" y="2447416"/>
            <a:ext cx="764993" cy="477702"/>
          </a:xfrm>
          <a:custGeom>
            <a:avLst/>
            <a:gdLst>
              <a:gd name="T0" fmla="*/ 262 w 320"/>
              <a:gd name="T1" fmla="*/ 70 h 200"/>
              <a:gd name="T2" fmla="*/ 163 w 320"/>
              <a:gd name="T3" fmla="*/ 0 h 200"/>
              <a:gd name="T4" fmla="*/ 63 w 320"/>
              <a:gd name="T5" fmla="*/ 94 h 200"/>
              <a:gd name="T6" fmla="*/ 54 w 320"/>
              <a:gd name="T7" fmla="*/ 93 h 200"/>
              <a:gd name="T8" fmla="*/ 0 w 320"/>
              <a:gd name="T9" fmla="*/ 146 h 200"/>
              <a:gd name="T10" fmla="*/ 43 w 320"/>
              <a:gd name="T11" fmla="*/ 200 h 200"/>
              <a:gd name="T12" fmla="*/ 251 w 320"/>
              <a:gd name="T13" fmla="*/ 200 h 200"/>
              <a:gd name="T14" fmla="*/ 320 w 320"/>
              <a:gd name="T15" fmla="*/ 134 h 200"/>
              <a:gd name="T16" fmla="*/ 262 w 320"/>
              <a:gd name="T17" fmla="*/ 7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0" h="200">
                <a:moveTo>
                  <a:pt x="262" y="70"/>
                </a:moveTo>
                <a:cubicBezTo>
                  <a:pt x="249" y="29"/>
                  <a:pt x="209" y="0"/>
                  <a:pt x="163" y="0"/>
                </a:cubicBezTo>
                <a:cubicBezTo>
                  <a:pt x="108" y="0"/>
                  <a:pt x="66" y="41"/>
                  <a:pt x="63" y="94"/>
                </a:cubicBezTo>
                <a:cubicBezTo>
                  <a:pt x="60" y="94"/>
                  <a:pt x="57" y="93"/>
                  <a:pt x="54" y="93"/>
                </a:cubicBezTo>
                <a:cubicBezTo>
                  <a:pt x="24" y="93"/>
                  <a:pt x="0" y="117"/>
                  <a:pt x="0" y="146"/>
                </a:cubicBezTo>
                <a:cubicBezTo>
                  <a:pt x="0" y="171"/>
                  <a:pt x="19" y="195"/>
                  <a:pt x="43" y="200"/>
                </a:cubicBezTo>
                <a:cubicBezTo>
                  <a:pt x="251" y="200"/>
                  <a:pt x="251" y="200"/>
                  <a:pt x="251" y="200"/>
                </a:cubicBezTo>
                <a:cubicBezTo>
                  <a:pt x="287" y="200"/>
                  <a:pt x="320" y="170"/>
                  <a:pt x="320" y="134"/>
                </a:cubicBezTo>
                <a:cubicBezTo>
                  <a:pt x="320" y="101"/>
                  <a:pt x="295" y="74"/>
                  <a:pt x="262" y="70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75520" tIns="37760" rIns="75520" bIns="3776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55015">
              <a:defRPr/>
            </a:pPr>
            <a:endParaRPr lang="zh-CN" altLang="en-US" sz="15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0121881" y="2380947"/>
            <a:ext cx="652151" cy="610641"/>
            <a:chOff x="1784487" y="2486066"/>
            <a:chExt cx="446032" cy="418971"/>
          </a:xfrm>
          <a:solidFill>
            <a:srgbClr val="FCB00F"/>
          </a:solidFill>
        </p:grpSpPr>
        <p:sp>
          <p:nvSpPr>
            <p:cNvPr id="47" name="Freeform 68"/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8" name="Freeform 69"/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49" name="Freeform 70"/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0" name="Freeform 71"/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1" name="Freeform 72"/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Rectangle 73"/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629984" y="3233548"/>
            <a:ext cx="6907291" cy="178070"/>
            <a:chOff x="1918742" y="3212976"/>
            <a:chExt cx="8352927" cy="216024"/>
          </a:xfrm>
          <a:solidFill>
            <a:srgbClr val="FCB00F"/>
          </a:solidFill>
        </p:grpSpPr>
        <p:sp>
          <p:nvSpPr>
            <p:cNvPr id="54" name="椭圆 53"/>
            <p:cNvSpPr/>
            <p:nvPr/>
          </p:nvSpPr>
          <p:spPr>
            <a:xfrm>
              <a:off x="1918742" y="3212976"/>
              <a:ext cx="216024" cy="2160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3913428" y="3212976"/>
              <a:ext cx="216024" cy="2160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5987194" y="3212976"/>
              <a:ext cx="216024" cy="2160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8021420" y="3212976"/>
              <a:ext cx="216024" cy="2160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10055645" y="3212976"/>
              <a:ext cx="216024" cy="2160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1959948" y="3298129"/>
              <a:ext cx="813690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0" name="等腰三角形 59"/>
          <p:cNvSpPr/>
          <p:nvPr/>
        </p:nvSpPr>
        <p:spPr>
          <a:xfrm flipV="1">
            <a:off x="3615692" y="4539393"/>
            <a:ext cx="207219" cy="178070"/>
          </a:xfrm>
          <a:prstGeom prst="triangle">
            <a:avLst/>
          </a:prstGeom>
          <a:solidFill>
            <a:srgbClr val="5ECCF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solidFill>
                <a:srgbClr val="202A36"/>
              </a:solidFill>
            </a:endParaRPr>
          </a:p>
        </p:txBody>
      </p:sp>
      <p:sp>
        <p:nvSpPr>
          <p:cNvPr id="61" name="等腰三角形 60"/>
          <p:cNvSpPr/>
          <p:nvPr/>
        </p:nvSpPr>
        <p:spPr>
          <a:xfrm flipV="1">
            <a:off x="5297856" y="4539393"/>
            <a:ext cx="207219" cy="178070"/>
          </a:xfrm>
          <a:prstGeom prst="triangle">
            <a:avLst/>
          </a:prstGeom>
          <a:solidFill>
            <a:srgbClr val="5ECCF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solidFill>
                <a:srgbClr val="202A36"/>
              </a:solidFill>
            </a:endParaRPr>
          </a:p>
        </p:txBody>
      </p:sp>
      <p:sp>
        <p:nvSpPr>
          <p:cNvPr id="62" name="等腰三角形 61"/>
          <p:cNvSpPr/>
          <p:nvPr/>
        </p:nvSpPr>
        <p:spPr>
          <a:xfrm flipV="1">
            <a:off x="6980020" y="4539393"/>
            <a:ext cx="207219" cy="178070"/>
          </a:xfrm>
          <a:prstGeom prst="triangle">
            <a:avLst/>
          </a:prstGeom>
          <a:solidFill>
            <a:srgbClr val="5ECCF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solidFill>
                <a:srgbClr val="202A36"/>
              </a:solidFill>
            </a:endParaRPr>
          </a:p>
        </p:txBody>
      </p:sp>
      <p:sp>
        <p:nvSpPr>
          <p:cNvPr id="63" name="等腰三角形 62"/>
          <p:cNvSpPr/>
          <p:nvPr/>
        </p:nvSpPr>
        <p:spPr>
          <a:xfrm flipV="1">
            <a:off x="8662183" y="4539393"/>
            <a:ext cx="207219" cy="178070"/>
          </a:xfrm>
          <a:prstGeom prst="triangle">
            <a:avLst/>
          </a:prstGeom>
          <a:solidFill>
            <a:srgbClr val="5ECCF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solidFill>
                <a:srgbClr val="202A36"/>
              </a:solidFill>
            </a:endParaRPr>
          </a:p>
        </p:txBody>
      </p:sp>
      <p:sp>
        <p:nvSpPr>
          <p:cNvPr id="64" name="等腰三角形 63"/>
          <p:cNvSpPr/>
          <p:nvPr/>
        </p:nvSpPr>
        <p:spPr>
          <a:xfrm flipV="1">
            <a:off x="10344347" y="4539393"/>
            <a:ext cx="207219" cy="178070"/>
          </a:xfrm>
          <a:prstGeom prst="triangle">
            <a:avLst/>
          </a:prstGeom>
          <a:solidFill>
            <a:srgbClr val="5ECCF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endParaRPr lang="zh-CN" altLang="en-US">
              <a:solidFill>
                <a:srgbClr val="202A36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181379" y="4828517"/>
            <a:ext cx="1075846" cy="353256"/>
          </a:xfrm>
          <a:prstGeom prst="rect">
            <a:avLst/>
          </a:prstGeom>
          <a:noFill/>
        </p:spPr>
        <p:txBody>
          <a:bodyPr wrap="none" lIns="75520" tIns="37760" rIns="75520" bIns="37760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  <a:endParaRPr lang="zh-CN" altLang="en-US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863543" y="4828517"/>
            <a:ext cx="1075846" cy="353256"/>
          </a:xfrm>
          <a:prstGeom prst="rect">
            <a:avLst/>
          </a:prstGeom>
          <a:noFill/>
        </p:spPr>
        <p:txBody>
          <a:bodyPr wrap="none" lIns="75520" tIns="37760" rIns="75520" bIns="37760" rtlCol="0">
            <a:spAutoFit/>
          </a:bodyPr>
          <a:lstStyle/>
          <a:p>
            <a:pPr algn="ctr"/>
            <a:r>
              <a:rPr lang="zh-CN" altLang="en-US" b="1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  <a:endParaRPr lang="zh-CN" altLang="en-US" b="1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6545707" y="4828517"/>
            <a:ext cx="1075846" cy="353256"/>
          </a:xfrm>
          <a:prstGeom prst="rect">
            <a:avLst/>
          </a:prstGeom>
          <a:noFill/>
        </p:spPr>
        <p:txBody>
          <a:bodyPr wrap="none" lIns="75520" tIns="37760" rIns="75520" bIns="37760" rtlCol="0">
            <a:spAutoFit/>
          </a:bodyPr>
          <a:lstStyle/>
          <a:p>
            <a:pPr algn="ctr"/>
            <a:r>
              <a:rPr lang="zh-CN" altLang="en-US" b="1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  <a:endParaRPr lang="zh-CN" altLang="en-US" b="1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8227871" y="4828517"/>
            <a:ext cx="1075846" cy="353256"/>
          </a:xfrm>
          <a:prstGeom prst="rect">
            <a:avLst/>
          </a:prstGeom>
          <a:noFill/>
        </p:spPr>
        <p:txBody>
          <a:bodyPr wrap="none" lIns="75520" tIns="37760" rIns="75520" bIns="37760" rtlCol="0">
            <a:spAutoFit/>
          </a:bodyPr>
          <a:lstStyle/>
          <a:p>
            <a:pPr algn="ctr"/>
            <a:r>
              <a:rPr lang="zh-CN" altLang="en-US" b="1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  <a:endParaRPr lang="zh-CN" altLang="en-US" b="1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910034" y="4828517"/>
            <a:ext cx="1075846" cy="353256"/>
          </a:xfrm>
          <a:prstGeom prst="rect">
            <a:avLst/>
          </a:prstGeom>
          <a:noFill/>
        </p:spPr>
        <p:txBody>
          <a:bodyPr wrap="none" lIns="75520" tIns="37760" rIns="75520" bIns="37760" rtlCol="0">
            <a:spAutoFit/>
          </a:bodyPr>
          <a:lstStyle/>
          <a:p>
            <a:pPr algn="ctr"/>
            <a:r>
              <a:rPr lang="zh-CN" altLang="en-US" b="1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添加文字</a:t>
            </a:r>
            <a:endParaRPr lang="zh-CN" altLang="en-US" b="1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2974982" y="5251673"/>
            <a:ext cx="8217295" cy="485687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0" tIns="37760" rIns="75520" bIns="37760" rtlCol="0" anchor="ctr"/>
          <a:lstStyle/>
          <a:p>
            <a:pPr algn="ctr"/>
            <a:r>
              <a:rPr lang="zh-CN" altLang="en-US" sz="23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文本文本</a:t>
            </a:r>
            <a:endParaRPr lang="zh-CN" altLang="en-US" sz="23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3"/>
          <p:cNvSpPr>
            <a:spLocks noChangeArrowheads="1"/>
          </p:cNvSpPr>
          <p:nvPr/>
        </p:nvSpPr>
        <p:spPr bwMode="auto">
          <a:xfrm>
            <a:off x="2711607" y="515424"/>
            <a:ext cx="167513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935" b="1" dirty="0" smtClean="0">
                <a:solidFill>
                  <a:srgbClr val="202A3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输入标题</a:t>
            </a:r>
            <a:endParaRPr lang="zh-CN" altLang="en-US" sz="2935" b="1" dirty="0" smtClean="0">
              <a:solidFill>
                <a:srgbClr val="202A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500"/>
                            </p:stCondLst>
                            <p:childTnLst>
                              <p:par>
                                <p:cTn id="1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41" grpId="0" animBg="1"/>
      <p:bldP spid="45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/>
      <p:bldP spid="66" grpId="0"/>
      <p:bldP spid="67" grpId="0"/>
      <p:bldP spid="68" grpId="0"/>
      <p:bldP spid="69" grpId="0"/>
      <p:bldP spid="70" grpId="0" animBg="1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组合 98"/>
          <p:cNvGrpSpPr/>
          <p:nvPr/>
        </p:nvGrpSpPr>
        <p:grpSpPr>
          <a:xfrm>
            <a:off x="3333685" y="3963522"/>
            <a:ext cx="2195017" cy="1893932"/>
            <a:chOff x="3474720" y="4038600"/>
            <a:chExt cx="2331720" cy="1752600"/>
          </a:xfrm>
        </p:grpSpPr>
        <p:sp>
          <p:nvSpPr>
            <p:cNvPr id="103" name="矩形 102"/>
            <p:cNvSpPr/>
            <p:nvPr/>
          </p:nvSpPr>
          <p:spPr>
            <a:xfrm>
              <a:off x="3474720" y="4038600"/>
              <a:ext cx="2331720" cy="1752600"/>
            </a:xfrm>
            <a:prstGeom prst="rect">
              <a:avLst/>
            </a:prstGeom>
            <a:solidFill>
              <a:srgbClr val="202A36"/>
            </a:solidFill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9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0" name="文本框 99"/>
            <p:cNvSpPr txBox="1"/>
            <p:nvPr/>
          </p:nvSpPr>
          <p:spPr>
            <a:xfrm>
              <a:off x="3596580" y="4758223"/>
              <a:ext cx="2088001" cy="313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600" baseline="-3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3596580" y="5299085"/>
              <a:ext cx="2088001" cy="313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600" baseline="-3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2" name="文本框 101"/>
            <p:cNvSpPr txBox="1"/>
            <p:nvPr/>
          </p:nvSpPr>
          <p:spPr>
            <a:xfrm>
              <a:off x="3596580" y="4217364"/>
              <a:ext cx="2088001" cy="313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600" baseline="-3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104" name="直接连接符 103"/>
            <p:cNvCxnSpPr/>
            <p:nvPr/>
          </p:nvCxnSpPr>
          <p:spPr>
            <a:xfrm>
              <a:off x="3596580" y="4643482"/>
              <a:ext cx="2088000" cy="0"/>
            </a:xfrm>
            <a:prstGeom prst="line">
              <a:avLst/>
            </a:prstGeom>
            <a:ln w="12700">
              <a:solidFill>
                <a:srgbClr val="9DA8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>
              <a:off x="3596580" y="5189592"/>
              <a:ext cx="2088000" cy="0"/>
            </a:xfrm>
            <a:prstGeom prst="line">
              <a:avLst/>
            </a:prstGeom>
            <a:ln w="12700">
              <a:solidFill>
                <a:srgbClr val="9DA8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组合 105"/>
          <p:cNvGrpSpPr/>
          <p:nvPr/>
        </p:nvGrpSpPr>
        <p:grpSpPr>
          <a:xfrm>
            <a:off x="5784617" y="3963522"/>
            <a:ext cx="2195017" cy="1893932"/>
            <a:chOff x="3474720" y="4038600"/>
            <a:chExt cx="2331720" cy="1752600"/>
          </a:xfrm>
        </p:grpSpPr>
        <p:sp>
          <p:nvSpPr>
            <p:cNvPr id="110" name="矩形 109"/>
            <p:cNvSpPr/>
            <p:nvPr/>
          </p:nvSpPr>
          <p:spPr>
            <a:xfrm>
              <a:off x="3474720" y="4038600"/>
              <a:ext cx="2331720" cy="1752600"/>
            </a:xfrm>
            <a:prstGeom prst="rect">
              <a:avLst/>
            </a:prstGeom>
            <a:solidFill>
              <a:srgbClr val="FCB00F"/>
            </a:solidFill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9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3596580" y="4758224"/>
              <a:ext cx="2088001" cy="313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202A3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600" baseline="-3000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3596580" y="5299085"/>
              <a:ext cx="2088001" cy="313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202A3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600" baseline="-3000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3596580" y="4217364"/>
              <a:ext cx="2088001" cy="313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202A3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600" baseline="-3000" dirty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111" name="直接连接符 110"/>
            <p:cNvCxnSpPr/>
            <p:nvPr/>
          </p:nvCxnSpPr>
          <p:spPr>
            <a:xfrm>
              <a:off x="3596580" y="4643482"/>
              <a:ext cx="2088000" cy="0"/>
            </a:xfrm>
            <a:prstGeom prst="line">
              <a:avLst/>
            </a:prstGeom>
            <a:ln w="12700">
              <a:solidFill>
                <a:srgbClr val="202A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3596580" y="5189592"/>
              <a:ext cx="2088000" cy="0"/>
            </a:xfrm>
            <a:prstGeom prst="line">
              <a:avLst/>
            </a:prstGeom>
            <a:ln w="12700">
              <a:solidFill>
                <a:srgbClr val="202A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" name="组合 112"/>
          <p:cNvGrpSpPr/>
          <p:nvPr/>
        </p:nvGrpSpPr>
        <p:grpSpPr>
          <a:xfrm>
            <a:off x="8192866" y="3963522"/>
            <a:ext cx="2195017" cy="1893932"/>
            <a:chOff x="3474720" y="4038600"/>
            <a:chExt cx="2331720" cy="1752600"/>
          </a:xfrm>
        </p:grpSpPr>
        <p:sp>
          <p:nvSpPr>
            <p:cNvPr id="117" name="矩形 116"/>
            <p:cNvSpPr/>
            <p:nvPr/>
          </p:nvSpPr>
          <p:spPr>
            <a:xfrm>
              <a:off x="3474720" y="4038600"/>
              <a:ext cx="2331720" cy="1752600"/>
            </a:xfrm>
            <a:prstGeom prst="rect">
              <a:avLst/>
            </a:prstGeom>
            <a:solidFill>
              <a:srgbClr val="202A36"/>
            </a:solidFill>
            <a:ln w="1270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9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3596580" y="4758224"/>
              <a:ext cx="2088001" cy="313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600" baseline="-3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5" name="文本框 114"/>
            <p:cNvSpPr txBox="1"/>
            <p:nvPr/>
          </p:nvSpPr>
          <p:spPr>
            <a:xfrm>
              <a:off x="3596580" y="5299085"/>
              <a:ext cx="2088001" cy="313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600" baseline="-3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16" name="文本框 115"/>
            <p:cNvSpPr txBox="1"/>
            <p:nvPr/>
          </p:nvSpPr>
          <p:spPr>
            <a:xfrm>
              <a:off x="3596580" y="4217364"/>
              <a:ext cx="2088001" cy="313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600" baseline="-3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118" name="直接连接符 117"/>
            <p:cNvCxnSpPr/>
            <p:nvPr/>
          </p:nvCxnSpPr>
          <p:spPr>
            <a:xfrm>
              <a:off x="3596580" y="4643482"/>
              <a:ext cx="2088000" cy="0"/>
            </a:xfrm>
            <a:prstGeom prst="line">
              <a:avLst/>
            </a:prstGeom>
            <a:ln w="12700">
              <a:solidFill>
                <a:srgbClr val="9DA8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3596580" y="5189592"/>
              <a:ext cx="2088000" cy="0"/>
            </a:xfrm>
            <a:prstGeom prst="line">
              <a:avLst/>
            </a:prstGeom>
            <a:ln w="12700">
              <a:solidFill>
                <a:srgbClr val="9DA8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组合 119"/>
          <p:cNvGrpSpPr/>
          <p:nvPr/>
        </p:nvGrpSpPr>
        <p:grpSpPr>
          <a:xfrm>
            <a:off x="3333685" y="1889114"/>
            <a:ext cx="2195017" cy="2075091"/>
            <a:chOff x="3569970" y="1908810"/>
            <a:chExt cx="2331720" cy="1920240"/>
          </a:xfrm>
          <a:solidFill>
            <a:srgbClr val="5ECCF3">
              <a:alpha val="20000"/>
            </a:srgbClr>
          </a:solidFill>
        </p:grpSpPr>
        <p:sp>
          <p:nvSpPr>
            <p:cNvPr id="121" name="矩形 120"/>
            <p:cNvSpPr/>
            <p:nvPr/>
          </p:nvSpPr>
          <p:spPr>
            <a:xfrm>
              <a:off x="3569970" y="1908810"/>
              <a:ext cx="2331720" cy="1920240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9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22" name="Freeform 151"/>
            <p:cNvSpPr>
              <a:spLocks noEditPoints="1"/>
            </p:cNvSpPr>
            <p:nvPr/>
          </p:nvSpPr>
          <p:spPr bwMode="auto">
            <a:xfrm>
              <a:off x="4226741" y="2245834"/>
              <a:ext cx="984095" cy="863594"/>
            </a:xfrm>
            <a:custGeom>
              <a:avLst/>
              <a:gdLst>
                <a:gd name="T0" fmla="*/ 93 w 123"/>
                <a:gd name="T1" fmla="*/ 129 h 129"/>
                <a:gd name="T2" fmla="*/ 62 w 123"/>
                <a:gd name="T3" fmla="*/ 111 h 129"/>
                <a:gd name="T4" fmla="*/ 89 w 123"/>
                <a:gd name="T5" fmla="*/ 84 h 129"/>
                <a:gd name="T6" fmla="*/ 91 w 123"/>
                <a:gd name="T7" fmla="*/ 98 h 129"/>
                <a:gd name="T8" fmla="*/ 111 w 123"/>
                <a:gd name="T9" fmla="*/ 70 h 129"/>
                <a:gd name="T10" fmla="*/ 109 w 123"/>
                <a:gd name="T11" fmla="*/ 62 h 129"/>
                <a:gd name="T12" fmla="*/ 114 w 123"/>
                <a:gd name="T13" fmla="*/ 59 h 129"/>
                <a:gd name="T14" fmla="*/ 122 w 123"/>
                <a:gd name="T15" fmla="*/ 79 h 129"/>
                <a:gd name="T16" fmla="*/ 92 w 123"/>
                <a:gd name="T17" fmla="*/ 118 h 129"/>
                <a:gd name="T18" fmla="*/ 93 w 123"/>
                <a:gd name="T19" fmla="*/ 129 h 129"/>
                <a:gd name="T20" fmla="*/ 0 w 123"/>
                <a:gd name="T21" fmla="*/ 58 h 129"/>
                <a:gd name="T22" fmla="*/ 30 w 123"/>
                <a:gd name="T23" fmla="*/ 38 h 129"/>
                <a:gd name="T24" fmla="*/ 42 w 123"/>
                <a:gd name="T25" fmla="*/ 74 h 129"/>
                <a:gd name="T26" fmla="*/ 29 w 123"/>
                <a:gd name="T27" fmla="*/ 69 h 129"/>
                <a:gd name="T28" fmla="*/ 45 w 123"/>
                <a:gd name="T29" fmla="*/ 99 h 129"/>
                <a:gd name="T30" fmla="*/ 53 w 123"/>
                <a:gd name="T31" fmla="*/ 101 h 129"/>
                <a:gd name="T32" fmla="*/ 53 w 123"/>
                <a:gd name="T33" fmla="*/ 107 h 129"/>
                <a:gd name="T34" fmla="*/ 33 w 123"/>
                <a:gd name="T35" fmla="*/ 105 h 129"/>
                <a:gd name="T36" fmla="*/ 11 w 123"/>
                <a:gd name="T37" fmla="*/ 62 h 129"/>
                <a:gd name="T38" fmla="*/ 0 w 123"/>
                <a:gd name="T39" fmla="*/ 58 h 129"/>
                <a:gd name="T40" fmla="*/ 111 w 123"/>
                <a:gd name="T41" fmla="*/ 9 h 129"/>
                <a:gd name="T42" fmla="*/ 102 w 123"/>
                <a:gd name="T43" fmla="*/ 16 h 129"/>
                <a:gd name="T44" fmla="*/ 54 w 123"/>
                <a:gd name="T45" fmla="*/ 12 h 129"/>
                <a:gd name="T46" fmla="*/ 41 w 123"/>
                <a:gd name="T47" fmla="*/ 28 h 129"/>
                <a:gd name="T48" fmla="*/ 46 w 123"/>
                <a:gd name="T49" fmla="*/ 32 h 129"/>
                <a:gd name="T50" fmla="*/ 52 w 123"/>
                <a:gd name="T51" fmla="*/ 26 h 129"/>
                <a:gd name="T52" fmla="*/ 86 w 123"/>
                <a:gd name="T53" fmla="*/ 28 h 129"/>
                <a:gd name="T54" fmla="*/ 75 w 123"/>
                <a:gd name="T55" fmla="*/ 37 h 129"/>
                <a:gd name="T56" fmla="*/ 112 w 123"/>
                <a:gd name="T57" fmla="*/ 46 h 129"/>
                <a:gd name="T58" fmla="*/ 111 w 123"/>
                <a:gd name="T59" fmla="*/ 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29">
                  <a:moveTo>
                    <a:pt x="93" y="129"/>
                  </a:moveTo>
                  <a:cubicBezTo>
                    <a:pt x="62" y="111"/>
                    <a:pt x="62" y="111"/>
                    <a:pt x="62" y="111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103" y="95"/>
                    <a:pt x="112" y="83"/>
                    <a:pt x="111" y="70"/>
                  </a:cubicBezTo>
                  <a:cubicBezTo>
                    <a:pt x="110" y="67"/>
                    <a:pt x="110" y="64"/>
                    <a:pt x="109" y="62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8" y="65"/>
                    <a:pt x="121" y="71"/>
                    <a:pt x="122" y="79"/>
                  </a:cubicBezTo>
                  <a:cubicBezTo>
                    <a:pt x="123" y="98"/>
                    <a:pt x="111" y="114"/>
                    <a:pt x="92" y="118"/>
                  </a:cubicBezTo>
                  <a:cubicBezTo>
                    <a:pt x="93" y="129"/>
                    <a:pt x="93" y="129"/>
                    <a:pt x="93" y="129"/>
                  </a:cubicBezTo>
                  <a:close/>
                  <a:moveTo>
                    <a:pt x="0" y="58"/>
                  </a:moveTo>
                  <a:cubicBezTo>
                    <a:pt x="30" y="38"/>
                    <a:pt x="30" y="38"/>
                    <a:pt x="30" y="38"/>
                  </a:cubicBezTo>
                  <a:cubicBezTo>
                    <a:pt x="42" y="74"/>
                    <a:pt x="42" y="74"/>
                    <a:pt x="42" y="74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6" y="82"/>
                    <a:pt x="33" y="95"/>
                    <a:pt x="45" y="99"/>
                  </a:cubicBezTo>
                  <a:cubicBezTo>
                    <a:pt x="48" y="100"/>
                    <a:pt x="51" y="101"/>
                    <a:pt x="53" y="101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47" y="108"/>
                    <a:pt x="39" y="108"/>
                    <a:pt x="33" y="105"/>
                  </a:cubicBezTo>
                  <a:cubicBezTo>
                    <a:pt x="15" y="99"/>
                    <a:pt x="6" y="80"/>
                    <a:pt x="11" y="62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11" y="9"/>
                  </a:moveTo>
                  <a:cubicBezTo>
                    <a:pt x="102" y="16"/>
                    <a:pt x="102" y="16"/>
                    <a:pt x="102" y="16"/>
                  </a:cubicBezTo>
                  <a:cubicBezTo>
                    <a:pt x="90" y="3"/>
                    <a:pt x="69" y="0"/>
                    <a:pt x="54" y="12"/>
                  </a:cubicBezTo>
                  <a:cubicBezTo>
                    <a:pt x="48" y="16"/>
                    <a:pt x="44" y="22"/>
                    <a:pt x="41" y="28"/>
                  </a:cubicBezTo>
                  <a:cubicBezTo>
                    <a:pt x="46" y="32"/>
                    <a:pt x="46" y="32"/>
                    <a:pt x="46" y="32"/>
                  </a:cubicBezTo>
                  <a:cubicBezTo>
                    <a:pt x="48" y="29"/>
                    <a:pt x="49" y="27"/>
                    <a:pt x="52" y="26"/>
                  </a:cubicBezTo>
                  <a:cubicBezTo>
                    <a:pt x="62" y="18"/>
                    <a:pt x="77" y="19"/>
                    <a:pt x="86" y="28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112" y="46"/>
                    <a:pt x="112" y="46"/>
                    <a:pt x="112" y="46"/>
                  </a:cubicBezTo>
                  <a:lnTo>
                    <a:pt x="111" y="9"/>
                  </a:lnTo>
                  <a:close/>
                </a:path>
              </a:pathLst>
            </a:custGeom>
            <a:solidFill>
              <a:srgbClr val="202A3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9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23" name="文本框 122"/>
            <p:cNvSpPr txBox="1"/>
            <p:nvPr/>
          </p:nvSpPr>
          <p:spPr>
            <a:xfrm>
              <a:off x="3691830" y="3351637"/>
              <a:ext cx="2088001" cy="380104"/>
            </a:xfrm>
            <a:prstGeom prst="rect">
              <a:avLst/>
            </a:prstGeom>
            <a:solidFill>
              <a:srgbClr val="202A36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7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870" baseline="-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5799858" y="1889115"/>
            <a:ext cx="2195017" cy="2075091"/>
            <a:chOff x="6252210" y="1908810"/>
            <a:chExt cx="2331720" cy="1920240"/>
          </a:xfrm>
          <a:solidFill>
            <a:srgbClr val="5ECCF3">
              <a:alpha val="20000"/>
            </a:srgbClr>
          </a:solidFill>
        </p:grpSpPr>
        <p:sp>
          <p:nvSpPr>
            <p:cNvPr id="125" name="矩形 124"/>
            <p:cNvSpPr/>
            <p:nvPr/>
          </p:nvSpPr>
          <p:spPr>
            <a:xfrm>
              <a:off x="6252210" y="1908810"/>
              <a:ext cx="2331720" cy="1920240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9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26" name="文本框 125"/>
            <p:cNvSpPr txBox="1"/>
            <p:nvPr/>
          </p:nvSpPr>
          <p:spPr>
            <a:xfrm>
              <a:off x="6358830" y="3351636"/>
              <a:ext cx="2088001" cy="35132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600">
                  <a:solidFill>
                    <a:srgbClr val="E7E7E7"/>
                  </a:solidFill>
                  <a:latin typeface="TeXGyreAdventor" panose="00000500000000000000" pitchFamily="50" charset="0"/>
                </a:defRPr>
              </a:lvl1pPr>
            </a:lstStyle>
            <a:p>
              <a:r>
                <a:rPr lang="en-US" altLang="zh-CN" sz="1865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865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8200488" y="1889115"/>
            <a:ext cx="2195017" cy="2075091"/>
            <a:chOff x="9025890" y="1908810"/>
            <a:chExt cx="2331720" cy="1920240"/>
          </a:xfrm>
          <a:solidFill>
            <a:srgbClr val="5ECCF3">
              <a:alpha val="20000"/>
            </a:srgbClr>
          </a:solidFill>
        </p:grpSpPr>
        <p:sp>
          <p:nvSpPr>
            <p:cNvPr id="128" name="矩形 127"/>
            <p:cNvSpPr/>
            <p:nvPr/>
          </p:nvSpPr>
          <p:spPr>
            <a:xfrm>
              <a:off x="9025890" y="1908810"/>
              <a:ext cx="2331720" cy="1920240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9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29" name="Freeform 145"/>
            <p:cNvSpPr>
              <a:spLocks noEditPoints="1"/>
            </p:cNvSpPr>
            <p:nvPr/>
          </p:nvSpPr>
          <p:spPr bwMode="auto">
            <a:xfrm>
              <a:off x="9712449" y="2282643"/>
              <a:ext cx="958600" cy="826785"/>
            </a:xfrm>
            <a:custGeom>
              <a:avLst/>
              <a:gdLst>
                <a:gd name="T0" fmla="*/ 95 w 111"/>
                <a:gd name="T1" fmla="*/ 16 h 111"/>
                <a:gd name="T2" fmla="*/ 95 w 111"/>
                <a:gd name="T3" fmla="*/ 94 h 111"/>
                <a:gd name="T4" fmla="*/ 16 w 111"/>
                <a:gd name="T5" fmla="*/ 94 h 111"/>
                <a:gd name="T6" fmla="*/ 16 w 111"/>
                <a:gd name="T7" fmla="*/ 16 h 111"/>
                <a:gd name="T8" fmla="*/ 51 w 111"/>
                <a:gd name="T9" fmla="*/ 100 h 111"/>
                <a:gd name="T10" fmla="*/ 38 w 111"/>
                <a:gd name="T11" fmla="*/ 85 h 111"/>
                <a:gd name="T12" fmla="*/ 51 w 111"/>
                <a:gd name="T13" fmla="*/ 100 h 111"/>
                <a:gd name="T14" fmla="*/ 51 w 111"/>
                <a:gd name="T15" fmla="*/ 60 h 111"/>
                <a:gd name="T16" fmla="*/ 35 w 111"/>
                <a:gd name="T17" fmla="*/ 75 h 111"/>
                <a:gd name="T18" fmla="*/ 51 w 111"/>
                <a:gd name="T19" fmla="*/ 50 h 111"/>
                <a:gd name="T20" fmla="*/ 35 w 111"/>
                <a:gd name="T21" fmla="*/ 36 h 111"/>
                <a:gd name="T22" fmla="*/ 51 w 111"/>
                <a:gd name="T23" fmla="*/ 50 h 111"/>
                <a:gd name="T24" fmla="*/ 51 w 111"/>
                <a:gd name="T25" fmla="*/ 10 h 111"/>
                <a:gd name="T26" fmla="*/ 38 w 111"/>
                <a:gd name="T27" fmla="*/ 25 h 111"/>
                <a:gd name="T28" fmla="*/ 61 w 111"/>
                <a:gd name="T29" fmla="*/ 10 h 111"/>
                <a:gd name="T30" fmla="*/ 73 w 111"/>
                <a:gd name="T31" fmla="*/ 25 h 111"/>
                <a:gd name="T32" fmla="*/ 61 w 111"/>
                <a:gd name="T33" fmla="*/ 10 h 111"/>
                <a:gd name="T34" fmla="*/ 61 w 111"/>
                <a:gd name="T35" fmla="*/ 50 h 111"/>
                <a:gd name="T36" fmla="*/ 77 w 111"/>
                <a:gd name="T37" fmla="*/ 36 h 111"/>
                <a:gd name="T38" fmla="*/ 61 w 111"/>
                <a:gd name="T39" fmla="*/ 60 h 111"/>
                <a:gd name="T40" fmla="*/ 77 w 111"/>
                <a:gd name="T41" fmla="*/ 75 h 111"/>
                <a:gd name="T42" fmla="*/ 61 w 111"/>
                <a:gd name="T43" fmla="*/ 60 h 111"/>
                <a:gd name="T44" fmla="*/ 61 w 111"/>
                <a:gd name="T45" fmla="*/ 100 h 111"/>
                <a:gd name="T46" fmla="*/ 73 w 111"/>
                <a:gd name="T47" fmla="*/ 85 h 111"/>
                <a:gd name="T48" fmla="*/ 11 w 111"/>
                <a:gd name="T49" fmla="*/ 50 h 111"/>
                <a:gd name="T50" fmla="*/ 24 w 111"/>
                <a:gd name="T51" fmla="*/ 39 h 111"/>
                <a:gd name="T52" fmla="*/ 11 w 111"/>
                <a:gd name="T53" fmla="*/ 50 h 111"/>
                <a:gd name="T54" fmla="*/ 100 w 111"/>
                <a:gd name="T55" fmla="*/ 50 h 111"/>
                <a:gd name="T56" fmla="*/ 87 w 111"/>
                <a:gd name="T57" fmla="*/ 39 h 111"/>
                <a:gd name="T58" fmla="*/ 100 w 111"/>
                <a:gd name="T59" fmla="*/ 60 h 111"/>
                <a:gd name="T60" fmla="*/ 87 w 111"/>
                <a:gd name="T61" fmla="*/ 71 h 111"/>
                <a:gd name="T62" fmla="*/ 100 w 111"/>
                <a:gd name="T63" fmla="*/ 60 h 111"/>
                <a:gd name="T64" fmla="*/ 11 w 111"/>
                <a:gd name="T65" fmla="*/ 60 h 111"/>
                <a:gd name="T66" fmla="*/ 24 w 111"/>
                <a:gd name="T67" fmla="*/ 71 h 111"/>
                <a:gd name="T68" fmla="*/ 96 w 111"/>
                <a:gd name="T69" fmla="*/ 77 h 111"/>
                <a:gd name="T70" fmla="*/ 84 w 111"/>
                <a:gd name="T71" fmla="*/ 82 h 111"/>
                <a:gd name="T72" fmla="*/ 79 w 111"/>
                <a:gd name="T73" fmla="*/ 95 h 111"/>
                <a:gd name="T74" fmla="*/ 96 w 111"/>
                <a:gd name="T75" fmla="*/ 77 h 111"/>
                <a:gd name="T76" fmla="*/ 18 w 111"/>
                <a:gd name="T77" fmla="*/ 78 h 111"/>
                <a:gd name="T78" fmla="*/ 23 w 111"/>
                <a:gd name="T79" fmla="*/ 88 h 111"/>
                <a:gd name="T80" fmla="*/ 32 w 111"/>
                <a:gd name="T81" fmla="*/ 93 h 111"/>
                <a:gd name="T82" fmla="*/ 15 w 111"/>
                <a:gd name="T83" fmla="*/ 33 h 111"/>
                <a:gd name="T84" fmla="*/ 27 w 111"/>
                <a:gd name="T85" fmla="*/ 28 h 111"/>
                <a:gd name="T86" fmla="*/ 33 w 111"/>
                <a:gd name="T87" fmla="*/ 16 h 111"/>
                <a:gd name="T88" fmla="*/ 15 w 111"/>
                <a:gd name="T89" fmla="*/ 33 h 111"/>
                <a:gd name="T90" fmla="*/ 94 w 111"/>
                <a:gd name="T91" fmla="*/ 32 h 111"/>
                <a:gd name="T92" fmla="*/ 88 w 111"/>
                <a:gd name="T93" fmla="*/ 23 h 111"/>
                <a:gd name="T94" fmla="*/ 80 w 111"/>
                <a:gd name="T95" fmla="*/ 1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1" h="111">
                  <a:moveTo>
                    <a:pt x="56" y="0"/>
                  </a:moveTo>
                  <a:cubicBezTo>
                    <a:pt x="71" y="0"/>
                    <a:pt x="85" y="6"/>
                    <a:pt x="95" y="16"/>
                  </a:cubicBezTo>
                  <a:cubicBezTo>
                    <a:pt x="105" y="26"/>
                    <a:pt x="111" y="40"/>
                    <a:pt x="111" y="55"/>
                  </a:cubicBezTo>
                  <a:cubicBezTo>
                    <a:pt x="111" y="71"/>
                    <a:pt x="105" y="84"/>
                    <a:pt x="95" y="94"/>
                  </a:cubicBezTo>
                  <a:cubicBezTo>
                    <a:pt x="85" y="104"/>
                    <a:pt x="71" y="111"/>
                    <a:pt x="56" y="111"/>
                  </a:cubicBezTo>
                  <a:cubicBezTo>
                    <a:pt x="40" y="111"/>
                    <a:pt x="27" y="104"/>
                    <a:pt x="16" y="94"/>
                  </a:cubicBezTo>
                  <a:cubicBezTo>
                    <a:pt x="6" y="84"/>
                    <a:pt x="0" y="71"/>
                    <a:pt x="0" y="55"/>
                  </a:cubicBezTo>
                  <a:cubicBezTo>
                    <a:pt x="0" y="40"/>
                    <a:pt x="6" y="26"/>
                    <a:pt x="16" y="16"/>
                  </a:cubicBezTo>
                  <a:cubicBezTo>
                    <a:pt x="27" y="6"/>
                    <a:pt x="40" y="0"/>
                    <a:pt x="56" y="0"/>
                  </a:cubicBezTo>
                  <a:close/>
                  <a:moveTo>
                    <a:pt x="51" y="100"/>
                  </a:moveTo>
                  <a:cubicBezTo>
                    <a:pt x="51" y="87"/>
                    <a:pt x="51" y="87"/>
                    <a:pt x="51" y="87"/>
                  </a:cubicBezTo>
                  <a:cubicBezTo>
                    <a:pt x="47" y="87"/>
                    <a:pt x="42" y="86"/>
                    <a:pt x="38" y="85"/>
                  </a:cubicBezTo>
                  <a:cubicBezTo>
                    <a:pt x="39" y="87"/>
                    <a:pt x="40" y="88"/>
                    <a:pt x="40" y="89"/>
                  </a:cubicBezTo>
                  <a:cubicBezTo>
                    <a:pt x="43" y="94"/>
                    <a:pt x="47" y="98"/>
                    <a:pt x="51" y="100"/>
                  </a:cubicBezTo>
                  <a:close/>
                  <a:moveTo>
                    <a:pt x="51" y="77"/>
                  </a:moveTo>
                  <a:cubicBezTo>
                    <a:pt x="51" y="60"/>
                    <a:pt x="51" y="60"/>
                    <a:pt x="51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3" y="65"/>
                    <a:pt x="34" y="70"/>
                    <a:pt x="35" y="75"/>
                  </a:cubicBezTo>
                  <a:cubicBezTo>
                    <a:pt x="40" y="76"/>
                    <a:pt x="45" y="77"/>
                    <a:pt x="51" y="77"/>
                  </a:cubicBezTo>
                  <a:close/>
                  <a:moveTo>
                    <a:pt x="51" y="50"/>
                  </a:moveTo>
                  <a:cubicBezTo>
                    <a:pt x="51" y="33"/>
                    <a:pt x="51" y="33"/>
                    <a:pt x="51" y="33"/>
                  </a:cubicBezTo>
                  <a:cubicBezTo>
                    <a:pt x="45" y="34"/>
                    <a:pt x="40" y="34"/>
                    <a:pt x="35" y="36"/>
                  </a:cubicBezTo>
                  <a:cubicBezTo>
                    <a:pt x="34" y="40"/>
                    <a:pt x="33" y="45"/>
                    <a:pt x="33" y="50"/>
                  </a:cubicBezTo>
                  <a:cubicBezTo>
                    <a:pt x="51" y="50"/>
                    <a:pt x="51" y="50"/>
                    <a:pt x="51" y="50"/>
                  </a:cubicBezTo>
                  <a:close/>
                  <a:moveTo>
                    <a:pt x="51" y="24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47" y="12"/>
                    <a:pt x="43" y="16"/>
                    <a:pt x="40" y="22"/>
                  </a:cubicBezTo>
                  <a:cubicBezTo>
                    <a:pt x="40" y="23"/>
                    <a:pt x="39" y="24"/>
                    <a:pt x="38" y="25"/>
                  </a:cubicBezTo>
                  <a:cubicBezTo>
                    <a:pt x="42" y="24"/>
                    <a:pt x="47" y="24"/>
                    <a:pt x="51" y="24"/>
                  </a:cubicBezTo>
                  <a:close/>
                  <a:moveTo>
                    <a:pt x="61" y="10"/>
                  </a:moveTo>
                  <a:cubicBezTo>
                    <a:pt x="61" y="24"/>
                    <a:pt x="61" y="24"/>
                    <a:pt x="61" y="24"/>
                  </a:cubicBezTo>
                  <a:cubicBezTo>
                    <a:pt x="65" y="24"/>
                    <a:pt x="69" y="24"/>
                    <a:pt x="73" y="25"/>
                  </a:cubicBezTo>
                  <a:cubicBezTo>
                    <a:pt x="72" y="24"/>
                    <a:pt x="72" y="23"/>
                    <a:pt x="71" y="22"/>
                  </a:cubicBezTo>
                  <a:cubicBezTo>
                    <a:pt x="68" y="16"/>
                    <a:pt x="65" y="12"/>
                    <a:pt x="61" y="10"/>
                  </a:cubicBezTo>
                  <a:close/>
                  <a:moveTo>
                    <a:pt x="61" y="33"/>
                  </a:moveTo>
                  <a:cubicBezTo>
                    <a:pt x="61" y="50"/>
                    <a:pt x="61" y="50"/>
                    <a:pt x="61" y="50"/>
                  </a:cubicBezTo>
                  <a:cubicBezTo>
                    <a:pt x="79" y="50"/>
                    <a:pt x="79" y="50"/>
                    <a:pt x="79" y="50"/>
                  </a:cubicBezTo>
                  <a:cubicBezTo>
                    <a:pt x="78" y="45"/>
                    <a:pt x="78" y="40"/>
                    <a:pt x="77" y="36"/>
                  </a:cubicBezTo>
                  <a:cubicBezTo>
                    <a:pt x="72" y="34"/>
                    <a:pt x="66" y="34"/>
                    <a:pt x="61" y="33"/>
                  </a:cubicBezTo>
                  <a:close/>
                  <a:moveTo>
                    <a:pt x="61" y="60"/>
                  </a:moveTo>
                  <a:cubicBezTo>
                    <a:pt x="61" y="77"/>
                    <a:pt x="61" y="77"/>
                    <a:pt x="61" y="77"/>
                  </a:cubicBezTo>
                  <a:cubicBezTo>
                    <a:pt x="66" y="77"/>
                    <a:pt x="72" y="76"/>
                    <a:pt x="77" y="75"/>
                  </a:cubicBezTo>
                  <a:cubicBezTo>
                    <a:pt x="78" y="70"/>
                    <a:pt x="78" y="65"/>
                    <a:pt x="79" y="60"/>
                  </a:cubicBezTo>
                  <a:cubicBezTo>
                    <a:pt x="61" y="60"/>
                    <a:pt x="61" y="60"/>
                    <a:pt x="61" y="60"/>
                  </a:cubicBezTo>
                  <a:close/>
                  <a:moveTo>
                    <a:pt x="61" y="87"/>
                  </a:moveTo>
                  <a:cubicBezTo>
                    <a:pt x="61" y="100"/>
                    <a:pt x="61" y="100"/>
                    <a:pt x="61" y="100"/>
                  </a:cubicBezTo>
                  <a:cubicBezTo>
                    <a:pt x="65" y="98"/>
                    <a:pt x="68" y="94"/>
                    <a:pt x="71" y="89"/>
                  </a:cubicBezTo>
                  <a:cubicBezTo>
                    <a:pt x="72" y="88"/>
                    <a:pt x="72" y="87"/>
                    <a:pt x="73" y="85"/>
                  </a:cubicBezTo>
                  <a:cubicBezTo>
                    <a:pt x="69" y="86"/>
                    <a:pt x="65" y="87"/>
                    <a:pt x="61" y="87"/>
                  </a:cubicBezTo>
                  <a:close/>
                  <a:moveTo>
                    <a:pt x="11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3" y="47"/>
                    <a:pt x="24" y="43"/>
                    <a:pt x="24" y="39"/>
                  </a:cubicBezTo>
                  <a:cubicBezTo>
                    <a:pt x="24" y="40"/>
                    <a:pt x="23" y="40"/>
                    <a:pt x="22" y="40"/>
                  </a:cubicBezTo>
                  <a:cubicBezTo>
                    <a:pt x="17" y="43"/>
                    <a:pt x="13" y="47"/>
                    <a:pt x="11" y="50"/>
                  </a:cubicBezTo>
                  <a:close/>
                  <a:moveTo>
                    <a:pt x="88" y="50"/>
                  </a:moveTo>
                  <a:cubicBezTo>
                    <a:pt x="100" y="50"/>
                    <a:pt x="100" y="50"/>
                    <a:pt x="100" y="50"/>
                  </a:cubicBezTo>
                  <a:cubicBezTo>
                    <a:pt x="99" y="47"/>
                    <a:pt x="95" y="43"/>
                    <a:pt x="89" y="40"/>
                  </a:cubicBezTo>
                  <a:cubicBezTo>
                    <a:pt x="89" y="40"/>
                    <a:pt x="88" y="40"/>
                    <a:pt x="87" y="39"/>
                  </a:cubicBezTo>
                  <a:cubicBezTo>
                    <a:pt x="88" y="43"/>
                    <a:pt x="88" y="47"/>
                    <a:pt x="88" y="50"/>
                  </a:cubicBezTo>
                  <a:close/>
                  <a:moveTo>
                    <a:pt x="100" y="60"/>
                  </a:moveTo>
                  <a:cubicBezTo>
                    <a:pt x="88" y="60"/>
                    <a:pt x="88" y="60"/>
                    <a:pt x="88" y="60"/>
                  </a:cubicBezTo>
                  <a:cubicBezTo>
                    <a:pt x="88" y="64"/>
                    <a:pt x="88" y="67"/>
                    <a:pt x="87" y="71"/>
                  </a:cubicBezTo>
                  <a:cubicBezTo>
                    <a:pt x="88" y="71"/>
                    <a:pt x="89" y="70"/>
                    <a:pt x="89" y="70"/>
                  </a:cubicBezTo>
                  <a:cubicBezTo>
                    <a:pt x="95" y="67"/>
                    <a:pt x="99" y="64"/>
                    <a:pt x="100" y="60"/>
                  </a:cubicBezTo>
                  <a:close/>
                  <a:moveTo>
                    <a:pt x="23" y="60"/>
                  </a:moveTo>
                  <a:cubicBezTo>
                    <a:pt x="11" y="60"/>
                    <a:pt x="11" y="60"/>
                    <a:pt x="11" y="60"/>
                  </a:cubicBezTo>
                  <a:cubicBezTo>
                    <a:pt x="13" y="64"/>
                    <a:pt x="17" y="67"/>
                    <a:pt x="22" y="70"/>
                  </a:cubicBezTo>
                  <a:cubicBezTo>
                    <a:pt x="23" y="70"/>
                    <a:pt x="24" y="71"/>
                    <a:pt x="24" y="71"/>
                  </a:cubicBezTo>
                  <a:cubicBezTo>
                    <a:pt x="24" y="67"/>
                    <a:pt x="23" y="64"/>
                    <a:pt x="23" y="60"/>
                  </a:cubicBezTo>
                  <a:close/>
                  <a:moveTo>
                    <a:pt x="96" y="77"/>
                  </a:moveTo>
                  <a:cubicBezTo>
                    <a:pt x="95" y="78"/>
                    <a:pt x="95" y="78"/>
                    <a:pt x="94" y="78"/>
                  </a:cubicBezTo>
                  <a:cubicBezTo>
                    <a:pt x="91" y="80"/>
                    <a:pt x="88" y="81"/>
                    <a:pt x="84" y="82"/>
                  </a:cubicBezTo>
                  <a:cubicBezTo>
                    <a:pt x="83" y="86"/>
                    <a:pt x="81" y="90"/>
                    <a:pt x="80" y="93"/>
                  </a:cubicBezTo>
                  <a:cubicBezTo>
                    <a:pt x="79" y="94"/>
                    <a:pt x="79" y="94"/>
                    <a:pt x="79" y="95"/>
                  </a:cubicBezTo>
                  <a:cubicBezTo>
                    <a:pt x="82" y="93"/>
                    <a:pt x="85" y="90"/>
                    <a:pt x="88" y="88"/>
                  </a:cubicBezTo>
                  <a:cubicBezTo>
                    <a:pt x="91" y="85"/>
                    <a:pt x="94" y="81"/>
                    <a:pt x="96" y="77"/>
                  </a:cubicBezTo>
                  <a:close/>
                  <a:moveTo>
                    <a:pt x="27" y="82"/>
                  </a:moveTo>
                  <a:cubicBezTo>
                    <a:pt x="24" y="81"/>
                    <a:pt x="20" y="80"/>
                    <a:pt x="18" y="78"/>
                  </a:cubicBezTo>
                  <a:cubicBezTo>
                    <a:pt x="17" y="78"/>
                    <a:pt x="16" y="78"/>
                    <a:pt x="15" y="77"/>
                  </a:cubicBezTo>
                  <a:cubicBezTo>
                    <a:pt x="18" y="81"/>
                    <a:pt x="20" y="85"/>
                    <a:pt x="23" y="88"/>
                  </a:cubicBezTo>
                  <a:cubicBezTo>
                    <a:pt x="26" y="90"/>
                    <a:pt x="29" y="93"/>
                    <a:pt x="33" y="95"/>
                  </a:cubicBezTo>
                  <a:cubicBezTo>
                    <a:pt x="32" y="94"/>
                    <a:pt x="32" y="94"/>
                    <a:pt x="32" y="93"/>
                  </a:cubicBezTo>
                  <a:cubicBezTo>
                    <a:pt x="30" y="90"/>
                    <a:pt x="28" y="86"/>
                    <a:pt x="27" y="82"/>
                  </a:cubicBezTo>
                  <a:close/>
                  <a:moveTo>
                    <a:pt x="15" y="33"/>
                  </a:moveTo>
                  <a:cubicBezTo>
                    <a:pt x="16" y="33"/>
                    <a:pt x="17" y="32"/>
                    <a:pt x="18" y="32"/>
                  </a:cubicBezTo>
                  <a:cubicBezTo>
                    <a:pt x="20" y="30"/>
                    <a:pt x="24" y="29"/>
                    <a:pt x="27" y="28"/>
                  </a:cubicBezTo>
                  <a:cubicBezTo>
                    <a:pt x="28" y="24"/>
                    <a:pt x="30" y="20"/>
                    <a:pt x="32" y="17"/>
                  </a:cubicBezTo>
                  <a:cubicBezTo>
                    <a:pt x="32" y="17"/>
                    <a:pt x="32" y="16"/>
                    <a:pt x="33" y="16"/>
                  </a:cubicBezTo>
                  <a:cubicBezTo>
                    <a:pt x="29" y="18"/>
                    <a:pt x="26" y="20"/>
                    <a:pt x="23" y="23"/>
                  </a:cubicBezTo>
                  <a:cubicBezTo>
                    <a:pt x="20" y="26"/>
                    <a:pt x="18" y="29"/>
                    <a:pt x="15" y="33"/>
                  </a:cubicBezTo>
                  <a:close/>
                  <a:moveTo>
                    <a:pt x="84" y="28"/>
                  </a:moveTo>
                  <a:cubicBezTo>
                    <a:pt x="88" y="29"/>
                    <a:pt x="91" y="30"/>
                    <a:pt x="94" y="32"/>
                  </a:cubicBezTo>
                  <a:cubicBezTo>
                    <a:pt x="95" y="32"/>
                    <a:pt x="95" y="33"/>
                    <a:pt x="96" y="33"/>
                  </a:cubicBezTo>
                  <a:cubicBezTo>
                    <a:pt x="94" y="29"/>
                    <a:pt x="91" y="26"/>
                    <a:pt x="88" y="23"/>
                  </a:cubicBezTo>
                  <a:cubicBezTo>
                    <a:pt x="85" y="20"/>
                    <a:pt x="82" y="18"/>
                    <a:pt x="79" y="16"/>
                  </a:cubicBezTo>
                  <a:cubicBezTo>
                    <a:pt x="79" y="16"/>
                    <a:pt x="79" y="17"/>
                    <a:pt x="80" y="17"/>
                  </a:cubicBezTo>
                  <a:cubicBezTo>
                    <a:pt x="81" y="20"/>
                    <a:pt x="83" y="24"/>
                    <a:pt x="84" y="28"/>
                  </a:cubicBezTo>
                  <a:close/>
                </a:path>
              </a:pathLst>
            </a:custGeom>
            <a:solidFill>
              <a:srgbClr val="202A3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9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9140130" y="3351636"/>
              <a:ext cx="2088001" cy="379656"/>
            </a:xfrm>
            <a:prstGeom prst="rect">
              <a:avLst/>
            </a:prstGeom>
            <a:solidFill>
              <a:srgbClr val="202A36"/>
            </a:solidFill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600">
                  <a:solidFill>
                    <a:srgbClr val="9DA8B1"/>
                  </a:solidFill>
                  <a:latin typeface="TeXGyreAdventor" panose="00000500000000000000" pitchFamily="50" charset="0"/>
                </a:defRPr>
              </a:lvl1pPr>
            </a:lstStyle>
            <a:p>
              <a:r>
                <a:rPr lang="en-US" altLang="zh-CN" sz="1865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 HERE</a:t>
              </a:r>
              <a:endParaRPr lang="zh-CN" altLang="en-US" sz="1865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31" name="Freeform 123"/>
          <p:cNvSpPr>
            <a:spLocks noEditPoints="1"/>
          </p:cNvSpPr>
          <p:nvPr/>
        </p:nvSpPr>
        <p:spPr bwMode="auto">
          <a:xfrm>
            <a:off x="6494164" y="2472219"/>
            <a:ext cx="806400" cy="570138"/>
          </a:xfrm>
          <a:custGeom>
            <a:avLst/>
            <a:gdLst>
              <a:gd name="T0" fmla="*/ 0 w 61"/>
              <a:gd name="T1" fmla="*/ 5 h 40"/>
              <a:gd name="T2" fmla="*/ 0 w 61"/>
              <a:gd name="T3" fmla="*/ 5 h 40"/>
              <a:gd name="T4" fmla="*/ 0 w 61"/>
              <a:gd name="T5" fmla="*/ 35 h 40"/>
              <a:gd name="T6" fmla="*/ 0 w 61"/>
              <a:gd name="T7" fmla="*/ 35 h 40"/>
              <a:gd name="T8" fmla="*/ 16 w 61"/>
              <a:gd name="T9" fmla="*/ 20 h 40"/>
              <a:gd name="T10" fmla="*/ 0 w 61"/>
              <a:gd name="T11" fmla="*/ 5 h 40"/>
              <a:gd name="T12" fmla="*/ 19 w 61"/>
              <a:gd name="T13" fmla="*/ 17 h 40"/>
              <a:gd name="T14" fmla="*/ 22 w 61"/>
              <a:gd name="T15" fmla="*/ 20 h 40"/>
              <a:gd name="T16" fmla="*/ 26 w 61"/>
              <a:gd name="T17" fmla="*/ 23 h 40"/>
              <a:gd name="T18" fmla="*/ 31 w 61"/>
              <a:gd name="T19" fmla="*/ 25 h 40"/>
              <a:gd name="T20" fmla="*/ 36 w 61"/>
              <a:gd name="T21" fmla="*/ 23 h 40"/>
              <a:gd name="T22" fmla="*/ 38 w 61"/>
              <a:gd name="T23" fmla="*/ 21 h 40"/>
              <a:gd name="T24" fmla="*/ 42 w 61"/>
              <a:gd name="T25" fmla="*/ 17 h 40"/>
              <a:gd name="T26" fmla="*/ 58 w 61"/>
              <a:gd name="T27" fmla="*/ 2 h 40"/>
              <a:gd name="T28" fmla="*/ 59 w 61"/>
              <a:gd name="T29" fmla="*/ 0 h 40"/>
              <a:gd name="T30" fmla="*/ 2 w 61"/>
              <a:gd name="T31" fmla="*/ 0 h 40"/>
              <a:gd name="T32" fmla="*/ 3 w 61"/>
              <a:gd name="T33" fmla="*/ 1 h 40"/>
              <a:gd name="T34" fmla="*/ 19 w 61"/>
              <a:gd name="T35" fmla="*/ 17 h 40"/>
              <a:gd name="T36" fmla="*/ 42 w 61"/>
              <a:gd name="T37" fmla="*/ 24 h 40"/>
              <a:gd name="T38" fmla="*/ 38 w 61"/>
              <a:gd name="T39" fmla="*/ 27 h 40"/>
              <a:gd name="T40" fmla="*/ 31 w 61"/>
              <a:gd name="T41" fmla="*/ 30 h 40"/>
              <a:gd name="T42" fmla="*/ 23 w 61"/>
              <a:gd name="T43" fmla="*/ 27 h 40"/>
              <a:gd name="T44" fmla="*/ 19 w 61"/>
              <a:gd name="T45" fmla="*/ 23 h 40"/>
              <a:gd name="T46" fmla="*/ 3 w 61"/>
              <a:gd name="T47" fmla="*/ 39 h 40"/>
              <a:gd name="T48" fmla="*/ 2 w 61"/>
              <a:gd name="T49" fmla="*/ 40 h 40"/>
              <a:gd name="T50" fmla="*/ 59 w 61"/>
              <a:gd name="T51" fmla="*/ 40 h 40"/>
              <a:gd name="T52" fmla="*/ 58 w 61"/>
              <a:gd name="T53" fmla="*/ 39 h 40"/>
              <a:gd name="T54" fmla="*/ 42 w 61"/>
              <a:gd name="T55" fmla="*/ 24 h 40"/>
              <a:gd name="T56" fmla="*/ 60 w 61"/>
              <a:gd name="T57" fmla="*/ 6 h 40"/>
              <a:gd name="T58" fmla="*/ 45 w 61"/>
              <a:gd name="T59" fmla="*/ 21 h 40"/>
              <a:gd name="T60" fmla="*/ 60 w 61"/>
              <a:gd name="T61" fmla="*/ 36 h 40"/>
              <a:gd name="T62" fmla="*/ 61 w 61"/>
              <a:gd name="T63" fmla="*/ 36 h 40"/>
              <a:gd name="T64" fmla="*/ 61 w 61"/>
              <a:gd name="T65" fmla="*/ 5 h 40"/>
              <a:gd name="T66" fmla="*/ 60 w 61"/>
              <a:gd name="T67" fmla="*/ 6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1" h="40">
                <a:moveTo>
                  <a:pt x="0" y="5"/>
                </a:moveTo>
                <a:cubicBezTo>
                  <a:pt x="0" y="5"/>
                  <a:pt x="0" y="5"/>
                  <a:pt x="0" y="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16" y="20"/>
                  <a:pt x="16" y="20"/>
                  <a:pt x="16" y="20"/>
                </a:cubicBezTo>
                <a:lnTo>
                  <a:pt x="0" y="5"/>
                </a:lnTo>
                <a:close/>
                <a:moveTo>
                  <a:pt x="19" y="17"/>
                </a:moveTo>
                <a:cubicBezTo>
                  <a:pt x="22" y="20"/>
                  <a:pt x="22" y="20"/>
                  <a:pt x="22" y="20"/>
                </a:cubicBezTo>
                <a:cubicBezTo>
                  <a:pt x="26" y="23"/>
                  <a:pt x="26" y="23"/>
                  <a:pt x="26" y="23"/>
                </a:cubicBezTo>
                <a:cubicBezTo>
                  <a:pt x="27" y="24"/>
                  <a:pt x="29" y="25"/>
                  <a:pt x="31" y="25"/>
                </a:cubicBezTo>
                <a:cubicBezTo>
                  <a:pt x="32" y="25"/>
                  <a:pt x="34" y="24"/>
                  <a:pt x="36" y="23"/>
                </a:cubicBezTo>
                <a:cubicBezTo>
                  <a:pt x="38" y="21"/>
                  <a:pt x="38" y="21"/>
                  <a:pt x="38" y="21"/>
                </a:cubicBezTo>
                <a:cubicBezTo>
                  <a:pt x="42" y="17"/>
                  <a:pt x="42" y="17"/>
                  <a:pt x="42" y="17"/>
                </a:cubicBezTo>
                <a:cubicBezTo>
                  <a:pt x="58" y="2"/>
                  <a:pt x="58" y="2"/>
                  <a:pt x="58" y="2"/>
                </a:cubicBezTo>
                <a:cubicBezTo>
                  <a:pt x="58" y="1"/>
                  <a:pt x="59" y="1"/>
                  <a:pt x="59" y="0"/>
                </a:cubicBezTo>
                <a:cubicBezTo>
                  <a:pt x="2" y="0"/>
                  <a:pt x="2" y="0"/>
                  <a:pt x="2" y="0"/>
                </a:cubicBezTo>
                <a:cubicBezTo>
                  <a:pt x="2" y="1"/>
                  <a:pt x="3" y="1"/>
                  <a:pt x="3" y="1"/>
                </a:cubicBezTo>
                <a:lnTo>
                  <a:pt x="19" y="17"/>
                </a:lnTo>
                <a:close/>
                <a:moveTo>
                  <a:pt x="42" y="24"/>
                </a:moveTo>
                <a:cubicBezTo>
                  <a:pt x="38" y="27"/>
                  <a:pt x="38" y="27"/>
                  <a:pt x="38" y="27"/>
                </a:cubicBezTo>
                <a:cubicBezTo>
                  <a:pt x="36" y="29"/>
                  <a:pt x="33" y="30"/>
                  <a:pt x="31" y="30"/>
                </a:cubicBezTo>
                <a:cubicBezTo>
                  <a:pt x="28" y="30"/>
                  <a:pt x="25" y="29"/>
                  <a:pt x="23" y="27"/>
                </a:cubicBezTo>
                <a:cubicBezTo>
                  <a:pt x="19" y="23"/>
                  <a:pt x="19" y="23"/>
                  <a:pt x="19" y="23"/>
                </a:cubicBezTo>
                <a:cubicBezTo>
                  <a:pt x="3" y="39"/>
                  <a:pt x="3" y="39"/>
                  <a:pt x="3" y="39"/>
                </a:cubicBezTo>
                <a:cubicBezTo>
                  <a:pt x="2" y="39"/>
                  <a:pt x="2" y="40"/>
                  <a:pt x="2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8" y="40"/>
                  <a:pt x="58" y="40"/>
                  <a:pt x="58" y="39"/>
                </a:cubicBezTo>
                <a:lnTo>
                  <a:pt x="42" y="24"/>
                </a:lnTo>
                <a:close/>
                <a:moveTo>
                  <a:pt x="60" y="6"/>
                </a:moveTo>
                <a:cubicBezTo>
                  <a:pt x="45" y="21"/>
                  <a:pt x="45" y="21"/>
                  <a:pt x="45" y="21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36"/>
                  <a:pt x="60" y="36"/>
                  <a:pt x="61" y="36"/>
                </a:cubicBezTo>
                <a:cubicBezTo>
                  <a:pt x="61" y="5"/>
                  <a:pt x="61" y="5"/>
                  <a:pt x="61" y="5"/>
                </a:cubicBezTo>
                <a:cubicBezTo>
                  <a:pt x="60" y="5"/>
                  <a:pt x="60" y="5"/>
                  <a:pt x="60" y="6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31" tIns="45716" rIns="91431" bIns="45716" numCol="1" anchor="t" anchorCtr="0" compatLnSpc="1"/>
          <a:lstStyle/>
          <a:p>
            <a:endParaRPr lang="zh-CN" altLang="en-US" sz="2490"/>
          </a:p>
        </p:txBody>
      </p:sp>
      <p:sp>
        <p:nvSpPr>
          <p:cNvPr id="2" name="矩形 3"/>
          <p:cNvSpPr>
            <a:spLocks noChangeArrowheads="1"/>
          </p:cNvSpPr>
          <p:nvPr/>
        </p:nvSpPr>
        <p:spPr bwMode="auto">
          <a:xfrm>
            <a:off x="2711607" y="515424"/>
            <a:ext cx="167513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935" b="1" dirty="0" smtClean="0">
                <a:solidFill>
                  <a:srgbClr val="202A3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输入标题</a:t>
            </a:r>
            <a:endParaRPr lang="zh-CN" altLang="en-US" sz="2935" b="1" dirty="0" smtClean="0">
              <a:solidFill>
                <a:srgbClr val="202A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25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4730" y="0"/>
            <a:ext cx="6195060" cy="6987540"/>
          </a:xfrm>
          <a:prstGeom prst="rect">
            <a:avLst/>
          </a:prstGeom>
        </p:spPr>
      </p:pic>
      <p:sp>
        <p:nvSpPr>
          <p:cNvPr id="43" name="矩形 42"/>
          <p:cNvSpPr/>
          <p:nvPr/>
        </p:nvSpPr>
        <p:spPr>
          <a:xfrm>
            <a:off x="6062739" y="0"/>
            <a:ext cx="6115291" cy="6858000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969725" y="2398387"/>
            <a:ext cx="2821578" cy="459854"/>
            <a:chOff x="5969725" y="2398387"/>
            <a:chExt cx="2821578" cy="459854"/>
          </a:xfrm>
        </p:grpSpPr>
        <p:sp>
          <p:nvSpPr>
            <p:cNvPr id="24" name="矩形 23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969725" y="2972014"/>
            <a:ext cx="2821578" cy="466057"/>
            <a:chOff x="5969725" y="2972014"/>
            <a:chExt cx="2821578" cy="466057"/>
          </a:xfrm>
        </p:grpSpPr>
        <p:sp>
          <p:nvSpPr>
            <p:cNvPr id="25" name="矩形 24"/>
            <p:cNvSpPr/>
            <p:nvPr/>
          </p:nvSpPr>
          <p:spPr>
            <a:xfrm>
              <a:off x="5969726" y="2979648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5969725" y="2972014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969725" y="3559478"/>
            <a:ext cx="2821578" cy="459854"/>
            <a:chOff x="5969725" y="3559478"/>
            <a:chExt cx="2821578" cy="459854"/>
          </a:xfrm>
        </p:grpSpPr>
        <p:sp>
          <p:nvSpPr>
            <p:cNvPr id="26" name="矩形 25"/>
            <p:cNvSpPr/>
            <p:nvPr/>
          </p:nvSpPr>
          <p:spPr>
            <a:xfrm>
              <a:off x="5969726" y="3560909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5969725" y="355947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157421" y="4592959"/>
            <a:ext cx="175895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题</a:t>
            </a:r>
            <a:endParaRPr lang="zh-CN" altLang="en-US" sz="5400" b="1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6155957" y="2442932"/>
            <a:ext cx="1097280" cy="1530822"/>
            <a:chOff x="6155957" y="2442932"/>
            <a:chExt cx="1097280" cy="1530822"/>
          </a:xfrm>
        </p:grpSpPr>
        <p:sp>
          <p:nvSpPr>
            <p:cNvPr id="29" name="矩形 28"/>
            <p:cNvSpPr/>
            <p:nvPr/>
          </p:nvSpPr>
          <p:spPr>
            <a:xfrm>
              <a:off x="6155957" y="2442932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155957" y="3024193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155957" y="3605454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>
            <a:off x="1838237" y="1937346"/>
            <a:ext cx="2448272" cy="2448272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3170274" y="1928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3297274" y="2055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>
            <a:off x="3424274" y="2182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3551274" y="2309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>
            <a:off x="3678274" y="2436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3805274" y="2563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>
            <a:off x="3932274" y="2690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>
            <a:off x="4059274" y="2817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>
            <a:off x="4186274" y="2944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941993" y="2041102"/>
            <a:ext cx="2240761" cy="2240761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4"/>
          <p:cNvSpPr txBox="1"/>
          <p:nvPr/>
        </p:nvSpPr>
        <p:spPr>
          <a:xfrm>
            <a:off x="1891142" y="3652055"/>
            <a:ext cx="2376264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 smtClean="0">
                <a:solidFill>
                  <a:srgbClr val="FCB0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第五章</a:t>
            </a:r>
            <a:endParaRPr lang="zh-CN" altLang="en-US" sz="2400" b="1" dirty="0" smtClean="0">
              <a:solidFill>
                <a:srgbClr val="FCB0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Freeform 11"/>
          <p:cNvSpPr>
            <a:spLocks noEditPoints="1"/>
          </p:cNvSpPr>
          <p:nvPr/>
        </p:nvSpPr>
        <p:spPr bwMode="auto">
          <a:xfrm>
            <a:off x="2370631" y="2417146"/>
            <a:ext cx="1489286" cy="1171014"/>
          </a:xfrm>
          <a:custGeom>
            <a:avLst/>
            <a:gdLst>
              <a:gd name="T0" fmla="*/ 186 w 390"/>
              <a:gd name="T1" fmla="*/ 267 h 306"/>
              <a:gd name="T2" fmla="*/ 187 w 390"/>
              <a:gd name="T3" fmla="*/ 305 h 306"/>
              <a:gd name="T4" fmla="*/ 154 w 390"/>
              <a:gd name="T5" fmla="*/ 287 h 306"/>
              <a:gd name="T6" fmla="*/ 137 w 390"/>
              <a:gd name="T7" fmla="*/ 208 h 306"/>
              <a:gd name="T8" fmla="*/ 124 w 390"/>
              <a:gd name="T9" fmla="*/ 266 h 306"/>
              <a:gd name="T10" fmla="*/ 108 w 390"/>
              <a:gd name="T11" fmla="*/ 190 h 306"/>
              <a:gd name="T12" fmla="*/ 42 w 390"/>
              <a:gd name="T13" fmla="*/ 210 h 306"/>
              <a:gd name="T14" fmla="*/ 25 w 390"/>
              <a:gd name="T15" fmla="*/ 135 h 306"/>
              <a:gd name="T16" fmla="*/ 11 w 390"/>
              <a:gd name="T17" fmla="*/ 188 h 306"/>
              <a:gd name="T18" fmla="*/ 0 w 390"/>
              <a:gd name="T19" fmla="*/ 154 h 306"/>
              <a:gd name="T20" fmla="*/ 20 w 390"/>
              <a:gd name="T21" fmla="*/ 116 h 306"/>
              <a:gd name="T22" fmla="*/ 189 w 390"/>
              <a:gd name="T23" fmla="*/ 229 h 306"/>
              <a:gd name="T24" fmla="*/ 192 w 390"/>
              <a:gd name="T25" fmla="*/ 240 h 306"/>
              <a:gd name="T26" fmla="*/ 121 w 390"/>
              <a:gd name="T27" fmla="*/ 87 h 306"/>
              <a:gd name="T28" fmla="*/ 131 w 390"/>
              <a:gd name="T29" fmla="*/ 125 h 306"/>
              <a:gd name="T30" fmla="*/ 198 w 390"/>
              <a:gd name="T31" fmla="*/ 115 h 306"/>
              <a:gd name="T32" fmla="*/ 188 w 390"/>
              <a:gd name="T33" fmla="*/ 77 h 306"/>
              <a:gd name="T34" fmla="*/ 327 w 390"/>
              <a:gd name="T35" fmla="*/ 54 h 306"/>
              <a:gd name="T36" fmla="*/ 298 w 390"/>
              <a:gd name="T37" fmla="*/ 5 h 306"/>
              <a:gd name="T38" fmla="*/ 327 w 390"/>
              <a:gd name="T39" fmla="*/ 54 h 306"/>
              <a:gd name="T40" fmla="*/ 126 w 390"/>
              <a:gd name="T41" fmla="*/ 0 h 306"/>
              <a:gd name="T42" fmla="*/ 140 w 390"/>
              <a:gd name="T43" fmla="*/ 54 h 306"/>
              <a:gd name="T44" fmla="*/ 305 w 390"/>
              <a:gd name="T45" fmla="*/ 77 h 306"/>
              <a:gd name="T46" fmla="*/ 238 w 390"/>
              <a:gd name="T47" fmla="*/ 87 h 306"/>
              <a:gd name="T48" fmla="*/ 248 w 390"/>
              <a:gd name="T49" fmla="*/ 125 h 306"/>
              <a:gd name="T50" fmla="*/ 315 w 390"/>
              <a:gd name="T51" fmla="*/ 115 h 306"/>
              <a:gd name="T52" fmla="*/ 305 w 390"/>
              <a:gd name="T53" fmla="*/ 77 h 306"/>
              <a:gd name="T54" fmla="*/ 209 w 390"/>
              <a:gd name="T55" fmla="*/ 62 h 306"/>
              <a:gd name="T56" fmla="*/ 201 w 390"/>
              <a:gd name="T57" fmla="*/ 62 h 306"/>
              <a:gd name="T58" fmla="*/ 107 w 390"/>
              <a:gd name="T59" fmla="*/ 121 h 306"/>
              <a:gd name="T60" fmla="*/ 192 w 390"/>
              <a:gd name="T61" fmla="*/ 140 h 306"/>
              <a:gd name="T62" fmla="*/ 225 w 390"/>
              <a:gd name="T63" fmla="*/ 121 h 306"/>
              <a:gd name="T64" fmla="*/ 309 w 390"/>
              <a:gd name="T65" fmla="*/ 140 h 306"/>
              <a:gd name="T66" fmla="*/ 329 w 390"/>
              <a:gd name="T67" fmla="*/ 62 h 306"/>
              <a:gd name="T68" fmla="*/ 227 w 390"/>
              <a:gd name="T69" fmla="*/ 62 h 306"/>
              <a:gd name="T70" fmla="*/ 209 w 390"/>
              <a:gd name="T71" fmla="*/ 62 h 306"/>
              <a:gd name="T72" fmla="*/ 196 w 390"/>
              <a:gd name="T73" fmla="*/ 294 h 306"/>
              <a:gd name="T74" fmla="*/ 376 w 390"/>
              <a:gd name="T75" fmla="*/ 219 h 306"/>
              <a:gd name="T76" fmla="*/ 384 w 390"/>
              <a:gd name="T77" fmla="*/ 235 h 306"/>
              <a:gd name="T78" fmla="*/ 200 w 390"/>
              <a:gd name="T79" fmla="*/ 257 h 306"/>
              <a:gd name="T80" fmla="*/ 378 w 390"/>
              <a:gd name="T81" fmla="*/ 191 h 306"/>
              <a:gd name="T82" fmla="*/ 198 w 390"/>
              <a:gd name="T83" fmla="*/ 252 h 306"/>
              <a:gd name="T84" fmla="*/ 200 w 390"/>
              <a:gd name="T85" fmla="*/ 257 h 306"/>
              <a:gd name="T86" fmla="*/ 203 w 390"/>
              <a:gd name="T87" fmla="*/ 222 h 306"/>
              <a:gd name="T88" fmla="*/ 375 w 390"/>
              <a:gd name="T89" fmla="*/ 163 h 306"/>
              <a:gd name="T90" fmla="*/ 376 w 390"/>
              <a:gd name="T91" fmla="*/ 147 h 306"/>
              <a:gd name="T92" fmla="*/ 340 w 390"/>
              <a:gd name="T93" fmla="*/ 126 h 306"/>
              <a:gd name="T94" fmla="*/ 351 w 390"/>
              <a:gd name="T95" fmla="*/ 152 h 306"/>
              <a:gd name="T96" fmla="*/ 122 w 390"/>
              <a:gd name="T97" fmla="*/ 152 h 306"/>
              <a:gd name="T98" fmla="*/ 121 w 390"/>
              <a:gd name="T99" fmla="*/ 152 h 306"/>
              <a:gd name="T100" fmla="*/ 95 w 390"/>
              <a:gd name="T101" fmla="*/ 90 h 306"/>
              <a:gd name="T102" fmla="*/ 28 w 390"/>
              <a:gd name="T103" fmla="*/ 94 h 306"/>
              <a:gd name="T104" fmla="*/ 26 w 390"/>
              <a:gd name="T105" fmla="*/ 110 h 306"/>
              <a:gd name="T106" fmla="*/ 194 w 390"/>
              <a:gd name="T107" fmla="*/ 222 h 306"/>
              <a:gd name="T108" fmla="*/ 197 w 390"/>
              <a:gd name="T109" fmla="*/ 36 h 306"/>
              <a:gd name="T110" fmla="*/ 227 w 390"/>
              <a:gd name="T111" fmla="*/ 50 h 306"/>
              <a:gd name="T112" fmla="*/ 183 w 390"/>
              <a:gd name="T113" fmla="*/ 50 h 306"/>
              <a:gd name="T114" fmla="*/ 156 w 390"/>
              <a:gd name="T115" fmla="*/ 50 h 306"/>
              <a:gd name="T116" fmla="*/ 303 w 390"/>
              <a:gd name="T117" fmla="*/ 100 h 306"/>
              <a:gd name="T118" fmla="*/ 300 w 390"/>
              <a:gd name="T119" fmla="*/ 113 h 306"/>
              <a:gd name="T120" fmla="*/ 254 w 390"/>
              <a:gd name="T121" fmla="*/ 8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0" h="306">
                <a:moveTo>
                  <a:pt x="192" y="240"/>
                </a:moveTo>
                <a:cubicBezTo>
                  <a:pt x="187" y="249"/>
                  <a:pt x="185" y="258"/>
                  <a:pt x="186" y="267"/>
                </a:cubicBezTo>
                <a:cubicBezTo>
                  <a:pt x="186" y="275"/>
                  <a:pt x="189" y="284"/>
                  <a:pt x="192" y="293"/>
                </a:cubicBezTo>
                <a:cubicBezTo>
                  <a:pt x="194" y="298"/>
                  <a:pt x="192" y="303"/>
                  <a:pt x="187" y="305"/>
                </a:cubicBezTo>
                <a:cubicBezTo>
                  <a:pt x="184" y="306"/>
                  <a:pt x="181" y="305"/>
                  <a:pt x="178" y="304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48" y="263"/>
                  <a:pt x="147" y="241"/>
                  <a:pt x="155" y="220"/>
                </a:cubicBezTo>
                <a:cubicBezTo>
                  <a:pt x="137" y="208"/>
                  <a:pt x="137" y="208"/>
                  <a:pt x="137" y="208"/>
                </a:cubicBezTo>
                <a:cubicBezTo>
                  <a:pt x="125" y="229"/>
                  <a:pt x="127" y="257"/>
                  <a:pt x="132" y="272"/>
                </a:cubicBezTo>
                <a:cubicBezTo>
                  <a:pt x="124" y="266"/>
                  <a:pt x="124" y="266"/>
                  <a:pt x="124" y="266"/>
                </a:cubicBezTo>
                <a:cubicBezTo>
                  <a:pt x="116" y="251"/>
                  <a:pt x="118" y="224"/>
                  <a:pt x="126" y="201"/>
                </a:cubicBezTo>
                <a:cubicBezTo>
                  <a:pt x="108" y="190"/>
                  <a:pt x="108" y="190"/>
                  <a:pt x="108" y="190"/>
                </a:cubicBezTo>
                <a:cubicBezTo>
                  <a:pt x="96" y="216"/>
                  <a:pt x="98" y="238"/>
                  <a:pt x="103" y="252"/>
                </a:cubicBezTo>
                <a:cubicBezTo>
                  <a:pt x="42" y="210"/>
                  <a:pt x="42" y="210"/>
                  <a:pt x="42" y="210"/>
                </a:cubicBezTo>
                <a:cubicBezTo>
                  <a:pt x="37" y="187"/>
                  <a:pt x="36" y="166"/>
                  <a:pt x="44" y="147"/>
                </a:cubicBezTo>
                <a:cubicBezTo>
                  <a:pt x="25" y="135"/>
                  <a:pt x="25" y="135"/>
                  <a:pt x="25" y="135"/>
                </a:cubicBezTo>
                <a:cubicBezTo>
                  <a:pt x="12" y="162"/>
                  <a:pt x="20" y="185"/>
                  <a:pt x="27" y="199"/>
                </a:cubicBezTo>
                <a:cubicBezTo>
                  <a:pt x="11" y="188"/>
                  <a:pt x="11" y="188"/>
                  <a:pt x="11" y="188"/>
                </a:cubicBezTo>
                <a:cubicBezTo>
                  <a:pt x="10" y="187"/>
                  <a:pt x="9" y="186"/>
                  <a:pt x="8" y="184"/>
                </a:cubicBezTo>
                <a:cubicBezTo>
                  <a:pt x="4" y="175"/>
                  <a:pt x="1" y="165"/>
                  <a:pt x="0" y="154"/>
                </a:cubicBezTo>
                <a:cubicBezTo>
                  <a:pt x="0" y="143"/>
                  <a:pt x="2" y="132"/>
                  <a:pt x="8" y="120"/>
                </a:cubicBezTo>
                <a:cubicBezTo>
                  <a:pt x="10" y="115"/>
                  <a:pt x="15" y="113"/>
                  <a:pt x="20" y="116"/>
                </a:cubicBezTo>
                <a:cubicBezTo>
                  <a:pt x="20" y="116"/>
                  <a:pt x="21" y="116"/>
                  <a:pt x="21" y="116"/>
                </a:cubicBezTo>
                <a:cubicBezTo>
                  <a:pt x="189" y="229"/>
                  <a:pt x="189" y="229"/>
                  <a:pt x="189" y="229"/>
                </a:cubicBezTo>
                <a:cubicBezTo>
                  <a:pt x="192" y="231"/>
                  <a:pt x="194" y="236"/>
                  <a:pt x="192" y="240"/>
                </a:cubicBezTo>
                <a:cubicBezTo>
                  <a:pt x="192" y="240"/>
                  <a:pt x="192" y="240"/>
                  <a:pt x="192" y="240"/>
                </a:cubicBezTo>
                <a:close/>
                <a:moveTo>
                  <a:pt x="131" y="77"/>
                </a:moveTo>
                <a:cubicBezTo>
                  <a:pt x="121" y="87"/>
                  <a:pt x="121" y="87"/>
                  <a:pt x="121" y="87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31" y="125"/>
                  <a:pt x="131" y="125"/>
                  <a:pt x="131" y="125"/>
                </a:cubicBezTo>
                <a:cubicBezTo>
                  <a:pt x="188" y="125"/>
                  <a:pt x="188" y="125"/>
                  <a:pt x="188" y="125"/>
                </a:cubicBezTo>
                <a:cubicBezTo>
                  <a:pt x="198" y="115"/>
                  <a:pt x="198" y="115"/>
                  <a:pt x="198" y="115"/>
                </a:cubicBezTo>
                <a:cubicBezTo>
                  <a:pt x="198" y="87"/>
                  <a:pt x="198" y="87"/>
                  <a:pt x="198" y="87"/>
                </a:cubicBezTo>
                <a:cubicBezTo>
                  <a:pt x="188" y="77"/>
                  <a:pt x="188" y="77"/>
                  <a:pt x="188" y="77"/>
                </a:cubicBezTo>
                <a:cubicBezTo>
                  <a:pt x="131" y="77"/>
                  <a:pt x="131" y="77"/>
                  <a:pt x="131" y="77"/>
                </a:cubicBezTo>
                <a:close/>
                <a:moveTo>
                  <a:pt x="327" y="54"/>
                </a:moveTo>
                <a:cubicBezTo>
                  <a:pt x="309" y="0"/>
                  <a:pt x="309" y="0"/>
                  <a:pt x="309" y="0"/>
                </a:cubicBezTo>
                <a:cubicBezTo>
                  <a:pt x="298" y="5"/>
                  <a:pt x="298" y="5"/>
                  <a:pt x="298" y="5"/>
                </a:cubicBezTo>
                <a:cubicBezTo>
                  <a:pt x="295" y="54"/>
                  <a:pt x="295" y="54"/>
                  <a:pt x="295" y="54"/>
                </a:cubicBezTo>
                <a:cubicBezTo>
                  <a:pt x="327" y="54"/>
                  <a:pt x="327" y="54"/>
                  <a:pt x="327" y="54"/>
                </a:cubicBezTo>
                <a:close/>
                <a:moveTo>
                  <a:pt x="107" y="54"/>
                </a:moveTo>
                <a:cubicBezTo>
                  <a:pt x="126" y="0"/>
                  <a:pt x="126" y="0"/>
                  <a:pt x="126" y="0"/>
                </a:cubicBezTo>
                <a:cubicBezTo>
                  <a:pt x="137" y="5"/>
                  <a:pt x="137" y="5"/>
                  <a:pt x="137" y="5"/>
                </a:cubicBezTo>
                <a:cubicBezTo>
                  <a:pt x="140" y="54"/>
                  <a:pt x="140" y="54"/>
                  <a:pt x="140" y="54"/>
                </a:cubicBezTo>
                <a:cubicBezTo>
                  <a:pt x="107" y="54"/>
                  <a:pt x="107" y="54"/>
                  <a:pt x="107" y="54"/>
                </a:cubicBezTo>
                <a:close/>
                <a:moveTo>
                  <a:pt x="305" y="77"/>
                </a:moveTo>
                <a:cubicBezTo>
                  <a:pt x="248" y="77"/>
                  <a:pt x="248" y="77"/>
                  <a:pt x="248" y="77"/>
                </a:cubicBezTo>
                <a:cubicBezTo>
                  <a:pt x="238" y="87"/>
                  <a:pt x="238" y="87"/>
                  <a:pt x="238" y="87"/>
                </a:cubicBezTo>
                <a:cubicBezTo>
                  <a:pt x="238" y="115"/>
                  <a:pt x="238" y="115"/>
                  <a:pt x="238" y="115"/>
                </a:cubicBezTo>
                <a:cubicBezTo>
                  <a:pt x="248" y="125"/>
                  <a:pt x="248" y="125"/>
                  <a:pt x="248" y="125"/>
                </a:cubicBezTo>
                <a:cubicBezTo>
                  <a:pt x="305" y="125"/>
                  <a:pt x="305" y="125"/>
                  <a:pt x="305" y="125"/>
                </a:cubicBezTo>
                <a:cubicBezTo>
                  <a:pt x="315" y="115"/>
                  <a:pt x="315" y="115"/>
                  <a:pt x="315" y="115"/>
                </a:cubicBezTo>
                <a:cubicBezTo>
                  <a:pt x="315" y="87"/>
                  <a:pt x="315" y="87"/>
                  <a:pt x="315" y="87"/>
                </a:cubicBezTo>
                <a:cubicBezTo>
                  <a:pt x="305" y="77"/>
                  <a:pt x="305" y="77"/>
                  <a:pt x="305" y="77"/>
                </a:cubicBezTo>
                <a:close/>
                <a:moveTo>
                  <a:pt x="209" y="62"/>
                </a:moveTo>
                <a:cubicBezTo>
                  <a:pt x="209" y="62"/>
                  <a:pt x="209" y="62"/>
                  <a:pt x="209" y="62"/>
                </a:cubicBezTo>
                <a:cubicBezTo>
                  <a:pt x="201" y="62"/>
                  <a:pt x="201" y="62"/>
                  <a:pt x="201" y="62"/>
                </a:cubicBezTo>
                <a:cubicBezTo>
                  <a:pt x="201" y="62"/>
                  <a:pt x="201" y="62"/>
                  <a:pt x="201" y="62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7" y="121"/>
                  <a:pt x="107" y="121"/>
                  <a:pt x="107" y="121"/>
                </a:cubicBezTo>
                <a:cubicBezTo>
                  <a:pt x="127" y="140"/>
                  <a:pt x="127" y="140"/>
                  <a:pt x="127" y="140"/>
                </a:cubicBezTo>
                <a:cubicBezTo>
                  <a:pt x="192" y="140"/>
                  <a:pt x="192" y="140"/>
                  <a:pt x="192" y="140"/>
                </a:cubicBezTo>
                <a:cubicBezTo>
                  <a:pt x="211" y="121"/>
                  <a:pt x="211" y="121"/>
                  <a:pt x="211" y="121"/>
                </a:cubicBezTo>
                <a:cubicBezTo>
                  <a:pt x="225" y="121"/>
                  <a:pt x="225" y="121"/>
                  <a:pt x="225" y="121"/>
                </a:cubicBezTo>
                <a:cubicBezTo>
                  <a:pt x="244" y="140"/>
                  <a:pt x="244" y="140"/>
                  <a:pt x="244" y="140"/>
                </a:cubicBezTo>
                <a:cubicBezTo>
                  <a:pt x="309" y="140"/>
                  <a:pt x="309" y="140"/>
                  <a:pt x="309" y="140"/>
                </a:cubicBezTo>
                <a:cubicBezTo>
                  <a:pt x="329" y="121"/>
                  <a:pt x="329" y="121"/>
                  <a:pt x="329" y="121"/>
                </a:cubicBezTo>
                <a:cubicBezTo>
                  <a:pt x="329" y="62"/>
                  <a:pt x="329" y="62"/>
                  <a:pt x="329" y="62"/>
                </a:cubicBezTo>
                <a:cubicBezTo>
                  <a:pt x="227" y="62"/>
                  <a:pt x="227" y="62"/>
                  <a:pt x="227" y="62"/>
                </a:cubicBezTo>
                <a:cubicBezTo>
                  <a:pt x="227" y="62"/>
                  <a:pt x="227" y="62"/>
                  <a:pt x="227" y="62"/>
                </a:cubicBezTo>
                <a:cubicBezTo>
                  <a:pt x="218" y="62"/>
                  <a:pt x="218" y="62"/>
                  <a:pt x="218" y="62"/>
                </a:cubicBezTo>
                <a:cubicBezTo>
                  <a:pt x="209" y="62"/>
                  <a:pt x="209" y="62"/>
                  <a:pt x="209" y="62"/>
                </a:cubicBezTo>
                <a:close/>
                <a:moveTo>
                  <a:pt x="208" y="298"/>
                </a:moveTo>
                <a:cubicBezTo>
                  <a:pt x="204" y="300"/>
                  <a:pt x="198" y="298"/>
                  <a:pt x="196" y="294"/>
                </a:cubicBezTo>
                <a:cubicBezTo>
                  <a:pt x="194" y="289"/>
                  <a:pt x="196" y="284"/>
                  <a:pt x="200" y="282"/>
                </a:cubicBezTo>
                <a:cubicBezTo>
                  <a:pt x="376" y="219"/>
                  <a:pt x="376" y="219"/>
                  <a:pt x="376" y="219"/>
                </a:cubicBezTo>
                <a:cubicBezTo>
                  <a:pt x="381" y="217"/>
                  <a:pt x="386" y="219"/>
                  <a:pt x="388" y="223"/>
                </a:cubicBezTo>
                <a:cubicBezTo>
                  <a:pt x="390" y="228"/>
                  <a:pt x="389" y="233"/>
                  <a:pt x="384" y="235"/>
                </a:cubicBezTo>
                <a:cubicBezTo>
                  <a:pt x="208" y="298"/>
                  <a:pt x="208" y="298"/>
                  <a:pt x="208" y="298"/>
                </a:cubicBezTo>
                <a:close/>
                <a:moveTo>
                  <a:pt x="200" y="257"/>
                </a:moveTo>
                <a:cubicBezTo>
                  <a:pt x="376" y="195"/>
                  <a:pt x="376" y="195"/>
                  <a:pt x="376" y="195"/>
                </a:cubicBezTo>
                <a:cubicBezTo>
                  <a:pt x="378" y="194"/>
                  <a:pt x="378" y="192"/>
                  <a:pt x="378" y="191"/>
                </a:cubicBezTo>
                <a:cubicBezTo>
                  <a:pt x="377" y="189"/>
                  <a:pt x="375" y="189"/>
                  <a:pt x="374" y="189"/>
                </a:cubicBezTo>
                <a:cubicBezTo>
                  <a:pt x="198" y="252"/>
                  <a:pt x="198" y="252"/>
                  <a:pt x="198" y="252"/>
                </a:cubicBezTo>
                <a:cubicBezTo>
                  <a:pt x="196" y="253"/>
                  <a:pt x="196" y="254"/>
                  <a:pt x="196" y="256"/>
                </a:cubicBezTo>
                <a:cubicBezTo>
                  <a:pt x="197" y="257"/>
                  <a:pt x="199" y="258"/>
                  <a:pt x="200" y="257"/>
                </a:cubicBezTo>
                <a:close/>
                <a:moveTo>
                  <a:pt x="194" y="222"/>
                </a:moveTo>
                <a:cubicBezTo>
                  <a:pt x="197" y="224"/>
                  <a:pt x="200" y="224"/>
                  <a:pt x="203" y="222"/>
                </a:cubicBezTo>
                <a:cubicBezTo>
                  <a:pt x="203" y="222"/>
                  <a:pt x="203" y="222"/>
                  <a:pt x="203" y="222"/>
                </a:cubicBezTo>
                <a:cubicBezTo>
                  <a:pt x="375" y="163"/>
                  <a:pt x="375" y="163"/>
                  <a:pt x="375" y="163"/>
                </a:cubicBezTo>
                <a:cubicBezTo>
                  <a:pt x="380" y="161"/>
                  <a:pt x="382" y="155"/>
                  <a:pt x="379" y="151"/>
                </a:cubicBezTo>
                <a:cubicBezTo>
                  <a:pt x="379" y="149"/>
                  <a:pt x="377" y="148"/>
                  <a:pt x="376" y="147"/>
                </a:cubicBezTo>
                <a:cubicBezTo>
                  <a:pt x="340" y="124"/>
                  <a:pt x="340" y="124"/>
                  <a:pt x="340" y="124"/>
                </a:cubicBezTo>
                <a:cubicBezTo>
                  <a:pt x="340" y="126"/>
                  <a:pt x="340" y="126"/>
                  <a:pt x="340" y="126"/>
                </a:cubicBezTo>
                <a:cubicBezTo>
                  <a:pt x="328" y="138"/>
                  <a:pt x="328" y="138"/>
                  <a:pt x="328" y="138"/>
                </a:cubicBezTo>
                <a:cubicBezTo>
                  <a:pt x="351" y="152"/>
                  <a:pt x="351" y="152"/>
                  <a:pt x="351" y="152"/>
                </a:cubicBezTo>
                <a:cubicBezTo>
                  <a:pt x="200" y="204"/>
                  <a:pt x="200" y="204"/>
                  <a:pt x="200" y="204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1" y="152"/>
                  <a:pt x="121" y="152"/>
                  <a:pt x="121" y="152"/>
                </a:cubicBezTo>
                <a:cubicBezTo>
                  <a:pt x="51" y="105"/>
                  <a:pt x="51" y="105"/>
                  <a:pt x="51" y="105"/>
                </a:cubicBezTo>
                <a:cubicBezTo>
                  <a:pt x="95" y="90"/>
                  <a:pt x="95" y="90"/>
                  <a:pt x="95" y="90"/>
                </a:cubicBezTo>
                <a:cubicBezTo>
                  <a:pt x="95" y="71"/>
                  <a:pt x="95" y="71"/>
                  <a:pt x="95" y="71"/>
                </a:cubicBezTo>
                <a:cubicBezTo>
                  <a:pt x="28" y="94"/>
                  <a:pt x="28" y="94"/>
                  <a:pt x="28" y="94"/>
                </a:cubicBezTo>
                <a:cubicBezTo>
                  <a:pt x="23" y="96"/>
                  <a:pt x="21" y="101"/>
                  <a:pt x="23" y="106"/>
                </a:cubicBezTo>
                <a:cubicBezTo>
                  <a:pt x="24" y="107"/>
                  <a:pt x="25" y="109"/>
                  <a:pt x="26" y="110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194" y="222"/>
                  <a:pt x="194" y="222"/>
                  <a:pt x="194" y="222"/>
                </a:cubicBezTo>
                <a:close/>
                <a:moveTo>
                  <a:pt x="156" y="50"/>
                </a:moveTo>
                <a:cubicBezTo>
                  <a:pt x="197" y="36"/>
                  <a:pt x="197" y="36"/>
                  <a:pt x="197" y="36"/>
                </a:cubicBezTo>
                <a:cubicBezTo>
                  <a:pt x="200" y="35"/>
                  <a:pt x="203" y="35"/>
                  <a:pt x="206" y="37"/>
                </a:cubicBezTo>
                <a:cubicBezTo>
                  <a:pt x="227" y="50"/>
                  <a:pt x="227" y="50"/>
                  <a:pt x="227" y="50"/>
                </a:cubicBezTo>
                <a:cubicBezTo>
                  <a:pt x="218" y="50"/>
                  <a:pt x="218" y="50"/>
                  <a:pt x="218" y="50"/>
                </a:cubicBezTo>
                <a:cubicBezTo>
                  <a:pt x="183" y="50"/>
                  <a:pt x="183" y="50"/>
                  <a:pt x="183" y="50"/>
                </a:cubicBezTo>
                <a:cubicBezTo>
                  <a:pt x="183" y="50"/>
                  <a:pt x="183" y="50"/>
                  <a:pt x="183" y="50"/>
                </a:cubicBezTo>
                <a:cubicBezTo>
                  <a:pt x="156" y="50"/>
                  <a:pt x="156" y="50"/>
                  <a:pt x="156" y="50"/>
                </a:cubicBezTo>
                <a:close/>
                <a:moveTo>
                  <a:pt x="287" y="89"/>
                </a:moveTo>
                <a:cubicBezTo>
                  <a:pt x="303" y="100"/>
                  <a:pt x="303" y="100"/>
                  <a:pt x="303" y="100"/>
                </a:cubicBezTo>
                <a:cubicBezTo>
                  <a:pt x="303" y="110"/>
                  <a:pt x="303" y="110"/>
                  <a:pt x="303" y="110"/>
                </a:cubicBezTo>
                <a:cubicBezTo>
                  <a:pt x="300" y="113"/>
                  <a:pt x="300" y="113"/>
                  <a:pt x="300" y="113"/>
                </a:cubicBezTo>
                <a:cubicBezTo>
                  <a:pt x="291" y="113"/>
                  <a:pt x="291" y="113"/>
                  <a:pt x="291" y="113"/>
                </a:cubicBezTo>
                <a:cubicBezTo>
                  <a:pt x="254" y="89"/>
                  <a:pt x="254" y="89"/>
                  <a:pt x="254" y="89"/>
                </a:cubicBezTo>
                <a:lnTo>
                  <a:pt x="287" y="89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8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0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6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0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0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6" grpId="0"/>
      <p:bldP spid="19" grpId="0" bldLvl="0" animBg="1"/>
      <p:bldP spid="38" grpId="0" bldLvl="0" animBg="1"/>
      <p:bldP spid="38" grpId="1" bldLvl="0" animBg="1"/>
      <p:bldP spid="39" grpId="0" bldLvl="0" animBg="1"/>
      <p:bldP spid="39" grpId="1" bldLvl="0" animBg="1"/>
      <p:bldP spid="40" grpId="0" bldLvl="0" animBg="1"/>
      <p:bldP spid="40" grpId="1" bldLvl="0" animBg="1"/>
      <p:bldP spid="44" grpId="0" bldLvl="0" animBg="1"/>
      <p:bldP spid="44" grpId="1" bldLvl="0" animBg="1"/>
      <p:bldP spid="45" grpId="0" bldLvl="0" animBg="1"/>
      <p:bldP spid="45" grpId="1" bldLvl="0" animBg="1"/>
      <p:bldP spid="46" grpId="0" bldLvl="0" animBg="1"/>
      <p:bldP spid="46" grpId="1" bldLvl="0" animBg="1"/>
      <p:bldP spid="47" grpId="0" bldLvl="0" animBg="1"/>
      <p:bldP spid="47" grpId="1" bldLvl="0" animBg="1"/>
      <p:bldP spid="48" grpId="0" bldLvl="0" animBg="1"/>
      <p:bldP spid="48" grpId="1" bldLvl="0" animBg="1"/>
      <p:bldP spid="49" grpId="0" bldLvl="0" animBg="1"/>
      <p:bldP spid="49" grpId="1" bldLvl="0" animBg="1"/>
      <p:bldP spid="50" grpId="0" bldLvl="0" animBg="1"/>
      <p:bldP spid="50" grpId="1" bldLvl="0" animBg="1"/>
      <p:bldP spid="52" grpId="0" bldLvl="0" animBg="1"/>
      <p:bldP spid="4" grpId="0"/>
      <p:bldP spid="37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>
            <a:spLocks noChangeArrowheads="1"/>
          </p:cNvSpPr>
          <p:nvPr/>
        </p:nvSpPr>
        <p:spPr bwMode="auto">
          <a:xfrm>
            <a:off x="2711607" y="515424"/>
            <a:ext cx="167513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935" b="1" dirty="0" smtClean="0">
                <a:solidFill>
                  <a:srgbClr val="202A3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输入标题</a:t>
            </a:r>
            <a:endParaRPr lang="zh-CN" altLang="en-US" sz="2935" b="1" dirty="0" smtClean="0">
              <a:solidFill>
                <a:srgbClr val="202A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任意多边形 5"/>
          <p:cNvSpPr/>
          <p:nvPr/>
        </p:nvSpPr>
        <p:spPr>
          <a:xfrm rot="5400000">
            <a:off x="4575466" y="3463946"/>
            <a:ext cx="1503912" cy="723424"/>
          </a:xfrm>
          <a:custGeom>
            <a:avLst/>
            <a:gdLst>
              <a:gd name="connsiteX0" fmla="*/ 0 w 1503912"/>
              <a:gd name="connsiteY0" fmla="*/ 487471 h 723424"/>
              <a:gd name="connsiteX1" fmla="*/ 546441 w 1503912"/>
              <a:gd name="connsiteY1" fmla="*/ 194123 h 723424"/>
              <a:gd name="connsiteX2" fmla="*/ 622201 w 1503912"/>
              <a:gd name="connsiteY2" fmla="*/ 182561 h 723424"/>
              <a:gd name="connsiteX3" fmla="*/ 759473 w 1503912"/>
              <a:gd name="connsiteY3" fmla="*/ 0 h 723424"/>
              <a:gd name="connsiteX4" fmla="*/ 896982 w 1503912"/>
              <a:gd name="connsiteY4" fmla="*/ 182876 h 723424"/>
              <a:gd name="connsiteX5" fmla="*/ 951826 w 1503912"/>
              <a:gd name="connsiteY5" fmla="*/ 190149 h 723424"/>
              <a:gd name="connsiteX6" fmla="*/ 1503912 w 1503912"/>
              <a:gd name="connsiteY6" fmla="*/ 472727 h 723424"/>
              <a:gd name="connsiteX7" fmla="*/ 1272630 w 1503912"/>
              <a:gd name="connsiteY7" fmla="*/ 713261 h 723424"/>
              <a:gd name="connsiteX8" fmla="*/ 235953 w 1503912"/>
              <a:gd name="connsiteY8" fmla="*/ 723424 h 72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3912" h="723424">
                <a:moveTo>
                  <a:pt x="0" y="487471"/>
                </a:moveTo>
                <a:cubicBezTo>
                  <a:pt x="155116" y="332355"/>
                  <a:pt x="346085" y="234486"/>
                  <a:pt x="546441" y="194123"/>
                </a:cubicBezTo>
                <a:lnTo>
                  <a:pt x="622201" y="182561"/>
                </a:lnTo>
                <a:lnTo>
                  <a:pt x="759473" y="0"/>
                </a:lnTo>
                <a:lnTo>
                  <a:pt x="896982" y="182876"/>
                </a:lnTo>
                <a:lnTo>
                  <a:pt x="951826" y="190149"/>
                </a:lnTo>
                <a:cubicBezTo>
                  <a:pt x="1152934" y="226576"/>
                  <a:pt x="1345785" y="320682"/>
                  <a:pt x="1503912" y="472727"/>
                </a:cubicBezTo>
                <a:lnTo>
                  <a:pt x="1272630" y="713261"/>
                </a:lnTo>
                <a:cubicBezTo>
                  <a:pt x="981963" y="433774"/>
                  <a:pt x="521086" y="438291"/>
                  <a:pt x="235953" y="723424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任意多边形 6"/>
          <p:cNvSpPr/>
          <p:nvPr/>
        </p:nvSpPr>
        <p:spPr>
          <a:xfrm rot="18900000">
            <a:off x="3036678" y="3283675"/>
            <a:ext cx="1059543" cy="1073851"/>
          </a:xfrm>
          <a:custGeom>
            <a:avLst/>
            <a:gdLst>
              <a:gd name="connsiteX0" fmla="*/ 1053001 w 1059543"/>
              <a:gd name="connsiteY0" fmla="*/ 0 h 1073851"/>
              <a:gd name="connsiteX1" fmla="*/ 1059543 w 1059543"/>
              <a:gd name="connsiteY1" fmla="*/ 333624 h 1073851"/>
              <a:gd name="connsiteX2" fmla="*/ 333688 w 1059543"/>
              <a:gd name="connsiteY2" fmla="*/ 1073851 h 1073851"/>
              <a:gd name="connsiteX3" fmla="*/ 0 w 1059543"/>
              <a:gd name="connsiteY3" fmla="*/ 1073851 h 1073851"/>
              <a:gd name="connsiteX4" fmla="*/ 178963 w 1059543"/>
              <a:gd name="connsiteY4" fmla="*/ 480031 h 1073851"/>
              <a:gd name="connsiteX5" fmla="*/ 224358 w 1059543"/>
              <a:gd name="connsiteY5" fmla="*/ 418287 h 1073851"/>
              <a:gd name="connsiteX6" fmla="*/ 192333 w 1059543"/>
              <a:gd name="connsiteY6" fmla="*/ 192129 h 1073851"/>
              <a:gd name="connsiteX7" fmla="*/ 418880 w 1059543"/>
              <a:gd name="connsiteY7" fmla="*/ 224209 h 1073851"/>
              <a:gd name="connsiteX8" fmla="*/ 462804 w 1059543"/>
              <a:gd name="connsiteY8" fmla="*/ 190570 h 1073851"/>
              <a:gd name="connsiteX9" fmla="*/ 1053001 w 1059543"/>
              <a:gd name="connsiteY9" fmla="*/ 0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9543" h="1073851">
                <a:moveTo>
                  <a:pt x="1053001" y="0"/>
                </a:move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54484"/>
                  <a:pt x="65832" y="650244"/>
                  <a:pt x="178963" y="480031"/>
                </a:cubicBezTo>
                <a:lnTo>
                  <a:pt x="224358" y="418287"/>
                </a:lnTo>
                <a:lnTo>
                  <a:pt x="192333" y="192129"/>
                </a:lnTo>
                <a:lnTo>
                  <a:pt x="418880" y="22420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 rot="18900000" flipV="1">
            <a:off x="3863443" y="4109556"/>
            <a:ext cx="1059543" cy="1073851"/>
          </a:xfrm>
          <a:custGeom>
            <a:avLst/>
            <a:gdLst>
              <a:gd name="connsiteX0" fmla="*/ 333688 w 1059543"/>
              <a:gd name="connsiteY0" fmla="*/ 1073851 h 1073851"/>
              <a:gd name="connsiteX1" fmla="*/ 1059543 w 1059543"/>
              <a:gd name="connsiteY1" fmla="*/ 333624 h 1073851"/>
              <a:gd name="connsiteX2" fmla="*/ 1053001 w 1059543"/>
              <a:gd name="connsiteY2" fmla="*/ 0 h 1073851"/>
              <a:gd name="connsiteX3" fmla="*/ 462804 w 1059543"/>
              <a:gd name="connsiteY3" fmla="*/ 190570 h 1073851"/>
              <a:gd name="connsiteX4" fmla="*/ 418881 w 1059543"/>
              <a:gd name="connsiteY4" fmla="*/ 224208 h 1073851"/>
              <a:gd name="connsiteX5" fmla="*/ 192334 w 1059543"/>
              <a:gd name="connsiteY5" fmla="*/ 192128 h 1073851"/>
              <a:gd name="connsiteX6" fmla="*/ 224359 w 1059543"/>
              <a:gd name="connsiteY6" fmla="*/ 418285 h 1073851"/>
              <a:gd name="connsiteX7" fmla="*/ 178964 w 1059543"/>
              <a:gd name="connsiteY7" fmla="*/ 480031 h 1073851"/>
              <a:gd name="connsiteX8" fmla="*/ 0 w 1059543"/>
              <a:gd name="connsiteY8" fmla="*/ 107385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333688" y="1073851"/>
                </a:moveTo>
                <a:cubicBezTo>
                  <a:pt x="333688" y="670613"/>
                  <a:pt x="656383" y="341529"/>
                  <a:pt x="1059543" y="333624"/>
                </a:cubicBezTo>
                <a:lnTo>
                  <a:pt x="1053001" y="0"/>
                </a:lnTo>
                <a:cubicBezTo>
                  <a:pt x="833676" y="4300"/>
                  <a:pt x="630767" y="74123"/>
                  <a:pt x="462804" y="190570"/>
                </a:cubicBezTo>
                <a:lnTo>
                  <a:pt x="418881" y="224208"/>
                </a:lnTo>
                <a:lnTo>
                  <a:pt x="192334" y="192128"/>
                </a:lnTo>
                <a:lnTo>
                  <a:pt x="224359" y="418285"/>
                </a:lnTo>
                <a:lnTo>
                  <a:pt x="178964" y="480031"/>
                </a:lnTo>
                <a:cubicBezTo>
                  <a:pt x="65832" y="650245"/>
                  <a:pt x="0" y="854484"/>
                  <a:pt x="0" y="1073851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任意多边形 8"/>
          <p:cNvSpPr/>
          <p:nvPr/>
        </p:nvSpPr>
        <p:spPr>
          <a:xfrm rot="2700000">
            <a:off x="3844392" y="2454728"/>
            <a:ext cx="1059543" cy="1073851"/>
          </a:xfrm>
          <a:custGeom>
            <a:avLst/>
            <a:gdLst>
              <a:gd name="connsiteX0" fmla="*/ 219275 w 1059543"/>
              <a:gd name="connsiteY0" fmla="*/ 192128 h 1073851"/>
              <a:gd name="connsiteX1" fmla="*/ 423085 w 1059543"/>
              <a:gd name="connsiteY1" fmla="*/ 220989 h 1073851"/>
              <a:gd name="connsiteX2" fmla="*/ 462804 w 1059543"/>
              <a:gd name="connsiteY2" fmla="*/ 190570 h 1073851"/>
              <a:gd name="connsiteX3" fmla="*/ 1053001 w 1059543"/>
              <a:gd name="connsiteY3" fmla="*/ 0 h 1073851"/>
              <a:gd name="connsiteX4" fmla="*/ 1059543 w 1059543"/>
              <a:gd name="connsiteY4" fmla="*/ 333624 h 1073851"/>
              <a:gd name="connsiteX5" fmla="*/ 333688 w 1059543"/>
              <a:gd name="connsiteY5" fmla="*/ 1073851 h 1073851"/>
              <a:gd name="connsiteX6" fmla="*/ 0 w 1059543"/>
              <a:gd name="connsiteY6" fmla="*/ 1073851 h 1073851"/>
              <a:gd name="connsiteX7" fmla="*/ 239386 w 1059543"/>
              <a:gd name="connsiteY7" fmla="*/ 397847 h 1073851"/>
              <a:gd name="connsiteX8" fmla="*/ 247170 w 1059543"/>
              <a:gd name="connsiteY8" fmla="*/ 38912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219275" y="192128"/>
                </a:moveTo>
                <a:lnTo>
                  <a:pt x="423085" y="22098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17923"/>
                  <a:pt x="89604" y="582585"/>
                  <a:pt x="239386" y="397847"/>
                </a:cubicBezTo>
                <a:lnTo>
                  <a:pt x="247170" y="389121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心形 9"/>
          <p:cNvSpPr/>
          <p:nvPr/>
        </p:nvSpPr>
        <p:spPr>
          <a:xfrm>
            <a:off x="4222572" y="2110969"/>
            <a:ext cx="351692" cy="293077"/>
          </a:xfrm>
          <a:prstGeom prst="hear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853283" y="3577871"/>
            <a:ext cx="224872" cy="564609"/>
            <a:chOff x="3114596" y="2996938"/>
            <a:chExt cx="224872" cy="564609"/>
          </a:xfrm>
          <a:solidFill>
            <a:srgbClr val="202A36"/>
          </a:solidFill>
        </p:grpSpPr>
        <p:sp>
          <p:nvSpPr>
            <p:cNvPr id="12" name="椭圆 11"/>
            <p:cNvSpPr/>
            <p:nvPr/>
          </p:nvSpPr>
          <p:spPr>
            <a:xfrm>
              <a:off x="3184508" y="2996938"/>
              <a:ext cx="90487" cy="904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同侧圆角矩形 12"/>
            <p:cNvSpPr/>
            <p:nvPr/>
          </p:nvSpPr>
          <p:spPr>
            <a:xfrm>
              <a:off x="3114865" y="3096786"/>
              <a:ext cx="224603" cy="6314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170785" y="3159935"/>
              <a:ext cx="112763" cy="1546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同侧圆角矩形 14"/>
            <p:cNvSpPr/>
            <p:nvPr/>
          </p:nvSpPr>
          <p:spPr>
            <a:xfrm rot="10800000">
              <a:off x="3170785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同侧圆角矩形 15"/>
            <p:cNvSpPr/>
            <p:nvPr/>
          </p:nvSpPr>
          <p:spPr>
            <a:xfrm rot="10800000">
              <a:off x="3237416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同侧圆角矩形 16"/>
            <p:cNvSpPr/>
            <p:nvPr/>
          </p:nvSpPr>
          <p:spPr>
            <a:xfrm rot="10800000">
              <a:off x="3114596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同侧圆角矩形 17"/>
            <p:cNvSpPr/>
            <p:nvPr/>
          </p:nvSpPr>
          <p:spPr>
            <a:xfrm rot="10800000">
              <a:off x="3307081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544813" y="3665474"/>
            <a:ext cx="439857" cy="311768"/>
            <a:chOff x="4979939" y="3638125"/>
            <a:chExt cx="439857" cy="311768"/>
          </a:xfrm>
          <a:solidFill>
            <a:srgbClr val="202A36"/>
          </a:solidFill>
        </p:grpSpPr>
        <p:grpSp>
          <p:nvGrpSpPr>
            <p:cNvPr id="20" name="组合 19"/>
            <p:cNvGrpSpPr/>
            <p:nvPr/>
          </p:nvGrpSpPr>
          <p:grpSpPr>
            <a:xfrm>
              <a:off x="4979939" y="3681386"/>
              <a:ext cx="439857" cy="268507"/>
              <a:chOff x="4975778" y="3669385"/>
              <a:chExt cx="439857" cy="268507"/>
            </a:xfrm>
            <a:grpFill/>
          </p:grpSpPr>
          <p:grpSp>
            <p:nvGrpSpPr>
              <p:cNvPr id="22" name="组合 21"/>
              <p:cNvGrpSpPr/>
              <p:nvPr/>
            </p:nvGrpSpPr>
            <p:grpSpPr>
              <a:xfrm>
                <a:off x="4975778" y="3689944"/>
                <a:ext cx="439857" cy="24689"/>
                <a:chOff x="4902784" y="3688900"/>
                <a:chExt cx="439857" cy="24689"/>
              </a:xfrm>
              <a:grpFill/>
            </p:grpSpPr>
            <p:sp>
              <p:nvSpPr>
                <p:cNvPr id="26" name="矩形 25"/>
                <p:cNvSpPr/>
                <p:nvPr/>
              </p:nvSpPr>
              <p:spPr>
                <a:xfrm rot="19380000">
                  <a:off x="4902784" y="3688900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 rot="2220000" flipH="1">
                  <a:off x="5090641" y="3688901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sp>
            <p:nvSpPr>
              <p:cNvPr id="23" name="等腰三角形 22"/>
              <p:cNvSpPr/>
              <p:nvPr/>
            </p:nvSpPr>
            <p:spPr>
              <a:xfrm>
                <a:off x="5044333" y="3669385"/>
                <a:ext cx="302746" cy="12780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043860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5238624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1" name="剪去单角的矩形 20"/>
            <p:cNvSpPr/>
            <p:nvPr/>
          </p:nvSpPr>
          <p:spPr>
            <a:xfrm flipH="1" flipV="1">
              <a:off x="5266528" y="3638125"/>
              <a:ext cx="45719" cy="88107"/>
            </a:xfrm>
            <a:prstGeom prst="snip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164483" y="5250934"/>
            <a:ext cx="465358" cy="418456"/>
            <a:chOff x="2928203" y="5369694"/>
            <a:chExt cx="465358" cy="418456"/>
          </a:xfrm>
          <a:solidFill>
            <a:srgbClr val="202A36"/>
          </a:solidFill>
        </p:grpSpPr>
        <p:grpSp>
          <p:nvGrpSpPr>
            <p:cNvPr id="29" name="组合 28"/>
            <p:cNvGrpSpPr/>
            <p:nvPr/>
          </p:nvGrpSpPr>
          <p:grpSpPr>
            <a:xfrm>
              <a:off x="2928203" y="5369694"/>
              <a:ext cx="460390" cy="418456"/>
              <a:chOff x="10760386" y="4041158"/>
              <a:chExt cx="460390" cy="418456"/>
            </a:xfrm>
            <a:grpFill/>
          </p:grpSpPr>
          <p:sp>
            <p:nvSpPr>
              <p:cNvPr id="32" name="任意多边形 31"/>
              <p:cNvSpPr/>
              <p:nvPr/>
            </p:nvSpPr>
            <p:spPr>
              <a:xfrm>
                <a:off x="10813541" y="4041158"/>
                <a:ext cx="407235" cy="357637"/>
              </a:xfrm>
              <a:custGeom>
                <a:avLst/>
                <a:gdLst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304321 w 406232"/>
                  <a:gd name="connsiteY7" fmla="*/ 114595 h 348959"/>
                  <a:gd name="connsiteX8" fmla="*/ 278127 w 406232"/>
                  <a:gd name="connsiteY8" fmla="*/ 209845 h 348959"/>
                  <a:gd name="connsiteX9" fmla="*/ 211452 w 406232"/>
                  <a:gd name="connsiteY9" fmla="*/ 305095 h 348959"/>
                  <a:gd name="connsiteX10" fmla="*/ 128108 w 406232"/>
                  <a:gd name="connsiteY10" fmla="*/ 345576 h 348959"/>
                  <a:gd name="connsiteX11" fmla="*/ 44765 w 406232"/>
                  <a:gd name="connsiteY11" fmla="*/ 345576 h 348959"/>
                  <a:gd name="connsiteX12" fmla="*/ 6665 w 406232"/>
                  <a:gd name="connsiteY12" fmla="*/ 305095 h 348959"/>
                  <a:gd name="connsiteX0-1" fmla="*/ 6665 w 406232"/>
                  <a:gd name="connsiteY0-2" fmla="*/ 305095 h 348959"/>
                  <a:gd name="connsiteX1-3" fmla="*/ 6665 w 406232"/>
                  <a:gd name="connsiteY1-4" fmla="*/ 226514 h 348959"/>
                  <a:gd name="connsiteX2-5" fmla="*/ 73340 w 406232"/>
                  <a:gd name="connsiteY2-6" fmla="*/ 128882 h 348959"/>
                  <a:gd name="connsiteX3-7" fmla="*/ 244790 w 406232"/>
                  <a:gd name="connsiteY3-8" fmla="*/ 43157 h 348959"/>
                  <a:gd name="connsiteX4-9" fmla="*/ 401952 w 406232"/>
                  <a:gd name="connsiteY4-10" fmla="*/ 295 h 348959"/>
                  <a:gd name="connsiteX5-11" fmla="*/ 359090 w 406232"/>
                  <a:gd name="connsiteY5-12" fmla="*/ 26489 h 348959"/>
                  <a:gd name="connsiteX6-13" fmla="*/ 330515 w 406232"/>
                  <a:gd name="connsiteY6-14" fmla="*/ 69351 h 348959"/>
                  <a:gd name="connsiteX7-15" fmla="*/ 278127 w 406232"/>
                  <a:gd name="connsiteY7-16" fmla="*/ 209845 h 348959"/>
                  <a:gd name="connsiteX8-17" fmla="*/ 211452 w 406232"/>
                  <a:gd name="connsiteY8-18" fmla="*/ 305095 h 348959"/>
                  <a:gd name="connsiteX9-19" fmla="*/ 128108 w 406232"/>
                  <a:gd name="connsiteY9-20" fmla="*/ 345576 h 348959"/>
                  <a:gd name="connsiteX10-21" fmla="*/ 44765 w 406232"/>
                  <a:gd name="connsiteY10-22" fmla="*/ 345576 h 348959"/>
                  <a:gd name="connsiteX11-23" fmla="*/ 6665 w 406232"/>
                  <a:gd name="connsiteY11-24" fmla="*/ 305095 h 348959"/>
                  <a:gd name="connsiteX0-25" fmla="*/ 6665 w 406232"/>
                  <a:gd name="connsiteY0-26" fmla="*/ 305095 h 357637"/>
                  <a:gd name="connsiteX1-27" fmla="*/ 6665 w 406232"/>
                  <a:gd name="connsiteY1-28" fmla="*/ 226514 h 357637"/>
                  <a:gd name="connsiteX2-29" fmla="*/ 73340 w 406232"/>
                  <a:gd name="connsiteY2-30" fmla="*/ 128882 h 357637"/>
                  <a:gd name="connsiteX3-31" fmla="*/ 244790 w 406232"/>
                  <a:gd name="connsiteY3-32" fmla="*/ 43157 h 357637"/>
                  <a:gd name="connsiteX4-33" fmla="*/ 401952 w 406232"/>
                  <a:gd name="connsiteY4-34" fmla="*/ 295 h 357637"/>
                  <a:gd name="connsiteX5-35" fmla="*/ 359090 w 406232"/>
                  <a:gd name="connsiteY5-36" fmla="*/ 26489 h 357637"/>
                  <a:gd name="connsiteX6-37" fmla="*/ 330515 w 406232"/>
                  <a:gd name="connsiteY6-38" fmla="*/ 69351 h 357637"/>
                  <a:gd name="connsiteX7-39" fmla="*/ 278127 w 406232"/>
                  <a:gd name="connsiteY7-40" fmla="*/ 209845 h 357637"/>
                  <a:gd name="connsiteX8-41" fmla="*/ 211452 w 406232"/>
                  <a:gd name="connsiteY8-42" fmla="*/ 305095 h 357637"/>
                  <a:gd name="connsiteX9-43" fmla="*/ 120964 w 406232"/>
                  <a:gd name="connsiteY9-44" fmla="*/ 355101 h 357637"/>
                  <a:gd name="connsiteX10-45" fmla="*/ 44765 w 406232"/>
                  <a:gd name="connsiteY10-46" fmla="*/ 345576 h 357637"/>
                  <a:gd name="connsiteX11-47" fmla="*/ 6665 w 406232"/>
                  <a:gd name="connsiteY11-48" fmla="*/ 305095 h 357637"/>
                  <a:gd name="connsiteX0-49" fmla="*/ 6665 w 406232"/>
                  <a:gd name="connsiteY0-50" fmla="*/ 305095 h 357637"/>
                  <a:gd name="connsiteX1-51" fmla="*/ 6665 w 406232"/>
                  <a:gd name="connsiteY1-52" fmla="*/ 226514 h 357637"/>
                  <a:gd name="connsiteX2-53" fmla="*/ 73340 w 406232"/>
                  <a:gd name="connsiteY2-54" fmla="*/ 128882 h 357637"/>
                  <a:gd name="connsiteX3-55" fmla="*/ 244790 w 406232"/>
                  <a:gd name="connsiteY3-56" fmla="*/ 43157 h 357637"/>
                  <a:gd name="connsiteX4-57" fmla="*/ 401952 w 406232"/>
                  <a:gd name="connsiteY4-58" fmla="*/ 295 h 357637"/>
                  <a:gd name="connsiteX5-59" fmla="*/ 359090 w 406232"/>
                  <a:gd name="connsiteY5-60" fmla="*/ 26489 h 357637"/>
                  <a:gd name="connsiteX6-61" fmla="*/ 330515 w 406232"/>
                  <a:gd name="connsiteY6-62" fmla="*/ 69351 h 357637"/>
                  <a:gd name="connsiteX7-63" fmla="*/ 278127 w 406232"/>
                  <a:gd name="connsiteY7-64" fmla="*/ 209845 h 357637"/>
                  <a:gd name="connsiteX8-65" fmla="*/ 211452 w 406232"/>
                  <a:gd name="connsiteY8-66" fmla="*/ 305095 h 357637"/>
                  <a:gd name="connsiteX9-67" fmla="*/ 120964 w 406232"/>
                  <a:gd name="connsiteY9-68" fmla="*/ 355101 h 357637"/>
                  <a:gd name="connsiteX10-69" fmla="*/ 44765 w 406232"/>
                  <a:gd name="connsiteY10-70" fmla="*/ 345576 h 357637"/>
                  <a:gd name="connsiteX11-71" fmla="*/ 6665 w 406232"/>
                  <a:gd name="connsiteY11-72" fmla="*/ 305095 h 357637"/>
                  <a:gd name="connsiteX0-73" fmla="*/ 6665 w 406232"/>
                  <a:gd name="connsiteY0-74" fmla="*/ 305095 h 357637"/>
                  <a:gd name="connsiteX1-75" fmla="*/ 6665 w 406232"/>
                  <a:gd name="connsiteY1-76" fmla="*/ 226514 h 357637"/>
                  <a:gd name="connsiteX2-77" fmla="*/ 73340 w 406232"/>
                  <a:gd name="connsiteY2-78" fmla="*/ 128882 h 357637"/>
                  <a:gd name="connsiteX3-79" fmla="*/ 244790 w 406232"/>
                  <a:gd name="connsiteY3-80" fmla="*/ 43157 h 357637"/>
                  <a:gd name="connsiteX4-81" fmla="*/ 401952 w 406232"/>
                  <a:gd name="connsiteY4-82" fmla="*/ 295 h 357637"/>
                  <a:gd name="connsiteX5-83" fmla="*/ 359090 w 406232"/>
                  <a:gd name="connsiteY5-84" fmla="*/ 26489 h 357637"/>
                  <a:gd name="connsiteX6-85" fmla="*/ 330515 w 406232"/>
                  <a:gd name="connsiteY6-86" fmla="*/ 69351 h 357637"/>
                  <a:gd name="connsiteX7-87" fmla="*/ 278127 w 406232"/>
                  <a:gd name="connsiteY7-88" fmla="*/ 209845 h 357637"/>
                  <a:gd name="connsiteX8-89" fmla="*/ 211452 w 406232"/>
                  <a:gd name="connsiteY8-90" fmla="*/ 305095 h 357637"/>
                  <a:gd name="connsiteX9-91" fmla="*/ 120964 w 406232"/>
                  <a:gd name="connsiteY9-92" fmla="*/ 355101 h 357637"/>
                  <a:gd name="connsiteX10-93" fmla="*/ 44765 w 406232"/>
                  <a:gd name="connsiteY10-94" fmla="*/ 345576 h 357637"/>
                  <a:gd name="connsiteX11-95" fmla="*/ 6665 w 406232"/>
                  <a:gd name="connsiteY11-96" fmla="*/ 305095 h 357637"/>
                  <a:gd name="connsiteX0-97" fmla="*/ 6665 w 406232"/>
                  <a:gd name="connsiteY0-98" fmla="*/ 305095 h 357637"/>
                  <a:gd name="connsiteX1-99" fmla="*/ 6665 w 406232"/>
                  <a:gd name="connsiteY1-100" fmla="*/ 226514 h 357637"/>
                  <a:gd name="connsiteX2-101" fmla="*/ 73340 w 406232"/>
                  <a:gd name="connsiteY2-102" fmla="*/ 128882 h 357637"/>
                  <a:gd name="connsiteX3-103" fmla="*/ 244790 w 406232"/>
                  <a:gd name="connsiteY3-104" fmla="*/ 43157 h 357637"/>
                  <a:gd name="connsiteX4-105" fmla="*/ 401952 w 406232"/>
                  <a:gd name="connsiteY4-106" fmla="*/ 295 h 357637"/>
                  <a:gd name="connsiteX5-107" fmla="*/ 359090 w 406232"/>
                  <a:gd name="connsiteY5-108" fmla="*/ 26489 h 357637"/>
                  <a:gd name="connsiteX6-109" fmla="*/ 330515 w 406232"/>
                  <a:gd name="connsiteY6-110" fmla="*/ 69351 h 357637"/>
                  <a:gd name="connsiteX7-111" fmla="*/ 278127 w 406232"/>
                  <a:gd name="connsiteY7-112" fmla="*/ 209845 h 357637"/>
                  <a:gd name="connsiteX8-113" fmla="*/ 211452 w 406232"/>
                  <a:gd name="connsiteY8-114" fmla="*/ 305095 h 357637"/>
                  <a:gd name="connsiteX9-115" fmla="*/ 120964 w 406232"/>
                  <a:gd name="connsiteY9-116" fmla="*/ 355101 h 357637"/>
                  <a:gd name="connsiteX10-117" fmla="*/ 44765 w 406232"/>
                  <a:gd name="connsiteY10-118" fmla="*/ 345576 h 357637"/>
                  <a:gd name="connsiteX11-119" fmla="*/ 6665 w 406232"/>
                  <a:gd name="connsiteY11-120" fmla="*/ 305095 h 357637"/>
                  <a:gd name="connsiteX0-121" fmla="*/ 7668 w 407235"/>
                  <a:gd name="connsiteY0-122" fmla="*/ 305095 h 357637"/>
                  <a:gd name="connsiteX1-123" fmla="*/ 7668 w 407235"/>
                  <a:gd name="connsiteY1-124" fmla="*/ 226514 h 357637"/>
                  <a:gd name="connsiteX2-125" fmla="*/ 74343 w 407235"/>
                  <a:gd name="connsiteY2-126" fmla="*/ 128882 h 357637"/>
                  <a:gd name="connsiteX3-127" fmla="*/ 245793 w 407235"/>
                  <a:gd name="connsiteY3-128" fmla="*/ 43157 h 357637"/>
                  <a:gd name="connsiteX4-129" fmla="*/ 402955 w 407235"/>
                  <a:gd name="connsiteY4-130" fmla="*/ 295 h 357637"/>
                  <a:gd name="connsiteX5-131" fmla="*/ 360093 w 407235"/>
                  <a:gd name="connsiteY5-132" fmla="*/ 26489 h 357637"/>
                  <a:gd name="connsiteX6-133" fmla="*/ 331518 w 407235"/>
                  <a:gd name="connsiteY6-134" fmla="*/ 69351 h 357637"/>
                  <a:gd name="connsiteX7-135" fmla="*/ 279130 w 407235"/>
                  <a:gd name="connsiteY7-136" fmla="*/ 209845 h 357637"/>
                  <a:gd name="connsiteX8-137" fmla="*/ 212455 w 407235"/>
                  <a:gd name="connsiteY8-138" fmla="*/ 305095 h 357637"/>
                  <a:gd name="connsiteX9-139" fmla="*/ 121967 w 407235"/>
                  <a:gd name="connsiteY9-140" fmla="*/ 355101 h 357637"/>
                  <a:gd name="connsiteX10-141" fmla="*/ 45768 w 407235"/>
                  <a:gd name="connsiteY10-142" fmla="*/ 345576 h 357637"/>
                  <a:gd name="connsiteX11-143" fmla="*/ 7668 w 407235"/>
                  <a:gd name="connsiteY11-144" fmla="*/ 305095 h 357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</a:cxnLst>
                <a:rect l="l" t="t" r="r" b="b"/>
                <a:pathLst>
                  <a:path w="407235" h="357637">
                    <a:moveTo>
                      <a:pt x="7668" y="305095"/>
                    </a:moveTo>
                    <a:cubicBezTo>
                      <a:pt x="1318" y="285251"/>
                      <a:pt x="-5826" y="270170"/>
                      <a:pt x="7668" y="226514"/>
                    </a:cubicBezTo>
                    <a:cubicBezTo>
                      <a:pt x="21162" y="182858"/>
                      <a:pt x="48943" y="149916"/>
                      <a:pt x="74343" y="128882"/>
                    </a:cubicBezTo>
                    <a:cubicBezTo>
                      <a:pt x="99743" y="107848"/>
                      <a:pt x="191024" y="64588"/>
                      <a:pt x="245793" y="43157"/>
                    </a:cubicBezTo>
                    <a:cubicBezTo>
                      <a:pt x="300562" y="21726"/>
                      <a:pt x="383905" y="3073"/>
                      <a:pt x="402955" y="295"/>
                    </a:cubicBezTo>
                    <a:cubicBezTo>
                      <a:pt x="422005" y="-2483"/>
                      <a:pt x="371999" y="14980"/>
                      <a:pt x="360093" y="26489"/>
                    </a:cubicBezTo>
                    <a:cubicBezTo>
                      <a:pt x="348187" y="37998"/>
                      <a:pt x="345012" y="38792"/>
                      <a:pt x="331518" y="69351"/>
                    </a:cubicBezTo>
                    <a:cubicBezTo>
                      <a:pt x="318024" y="99910"/>
                      <a:pt x="298974" y="170554"/>
                      <a:pt x="279130" y="209845"/>
                    </a:cubicBezTo>
                    <a:cubicBezTo>
                      <a:pt x="259286" y="249136"/>
                      <a:pt x="238649" y="280886"/>
                      <a:pt x="212455" y="305095"/>
                    </a:cubicBezTo>
                    <a:cubicBezTo>
                      <a:pt x="186261" y="329304"/>
                      <a:pt x="149748" y="348354"/>
                      <a:pt x="121967" y="355101"/>
                    </a:cubicBezTo>
                    <a:cubicBezTo>
                      <a:pt x="94186" y="361848"/>
                      <a:pt x="64818" y="353910"/>
                      <a:pt x="45768" y="345576"/>
                    </a:cubicBezTo>
                    <a:cubicBezTo>
                      <a:pt x="26718" y="337242"/>
                      <a:pt x="14018" y="324939"/>
                      <a:pt x="7668" y="30509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3" name="任意多边形 32"/>
              <p:cNvSpPr/>
              <p:nvPr/>
            </p:nvSpPr>
            <p:spPr>
              <a:xfrm>
                <a:off x="10760386" y="4337977"/>
                <a:ext cx="95196" cy="121637"/>
              </a:xfrm>
              <a:custGeom>
                <a:avLst/>
                <a:gdLst>
                  <a:gd name="connsiteX0" fmla="*/ 114303 w 114583"/>
                  <a:gd name="connsiteY0" fmla="*/ 621 h 110589"/>
                  <a:gd name="connsiteX1" fmla="*/ 66678 w 114583"/>
                  <a:gd name="connsiteY1" fmla="*/ 60153 h 110589"/>
                  <a:gd name="connsiteX2" fmla="*/ 40484 w 114583"/>
                  <a:gd name="connsiteY2" fmla="*/ 110159 h 110589"/>
                  <a:gd name="connsiteX3" fmla="*/ 3 w 114583"/>
                  <a:gd name="connsiteY3" fmla="*/ 81584 h 110589"/>
                  <a:gd name="connsiteX4" fmla="*/ 42865 w 114583"/>
                  <a:gd name="connsiteY4" fmla="*/ 33959 h 110589"/>
                  <a:gd name="connsiteX5" fmla="*/ 114303 w 114583"/>
                  <a:gd name="connsiteY5" fmla="*/ 621 h 110589"/>
                  <a:gd name="connsiteX0-1" fmla="*/ 114303 w 114766"/>
                  <a:gd name="connsiteY0-2" fmla="*/ 7143 h 117111"/>
                  <a:gd name="connsiteX1-3" fmla="*/ 66678 w 114766"/>
                  <a:gd name="connsiteY1-4" fmla="*/ 66675 h 117111"/>
                  <a:gd name="connsiteX2-5" fmla="*/ 40484 w 114766"/>
                  <a:gd name="connsiteY2-6" fmla="*/ 116681 h 117111"/>
                  <a:gd name="connsiteX3-7" fmla="*/ 3 w 114766"/>
                  <a:gd name="connsiteY3-8" fmla="*/ 88106 h 117111"/>
                  <a:gd name="connsiteX4-9" fmla="*/ 42865 w 114766"/>
                  <a:gd name="connsiteY4-10" fmla="*/ 40481 h 117111"/>
                  <a:gd name="connsiteX5-11" fmla="*/ 88109 w 114766"/>
                  <a:gd name="connsiteY5-12" fmla="*/ 4762 h 117111"/>
                  <a:gd name="connsiteX6" fmla="*/ 114303 w 114766"/>
                  <a:gd name="connsiteY6" fmla="*/ 7143 h 117111"/>
                  <a:gd name="connsiteX0-13" fmla="*/ 114306 w 114769"/>
                  <a:gd name="connsiteY0-14" fmla="*/ 7143 h 109586"/>
                  <a:gd name="connsiteX1-15" fmla="*/ 66681 w 114769"/>
                  <a:gd name="connsiteY1-16" fmla="*/ 66675 h 109586"/>
                  <a:gd name="connsiteX2-17" fmla="*/ 29099 w 114769"/>
                  <a:gd name="connsiteY2-18" fmla="*/ 108934 h 109586"/>
                  <a:gd name="connsiteX3-19" fmla="*/ 6 w 114769"/>
                  <a:gd name="connsiteY3-20" fmla="*/ 88106 h 109586"/>
                  <a:gd name="connsiteX4-21" fmla="*/ 42868 w 114769"/>
                  <a:gd name="connsiteY4-22" fmla="*/ 40481 h 109586"/>
                  <a:gd name="connsiteX5-23" fmla="*/ 88112 w 114769"/>
                  <a:gd name="connsiteY5-24" fmla="*/ 4762 h 109586"/>
                  <a:gd name="connsiteX6-25" fmla="*/ 114306 w 114769"/>
                  <a:gd name="connsiteY6-26" fmla="*/ 7143 h 109586"/>
                  <a:gd name="connsiteX0-27" fmla="*/ 148467 w 148642"/>
                  <a:gd name="connsiteY0-28" fmla="*/ 2864 h 123382"/>
                  <a:gd name="connsiteX1-29" fmla="*/ 66681 w 148642"/>
                  <a:gd name="connsiteY1-30" fmla="*/ 80472 h 123382"/>
                  <a:gd name="connsiteX2-31" fmla="*/ 29099 w 148642"/>
                  <a:gd name="connsiteY2-32" fmla="*/ 122731 h 123382"/>
                  <a:gd name="connsiteX3-33" fmla="*/ 6 w 148642"/>
                  <a:gd name="connsiteY3-34" fmla="*/ 101903 h 123382"/>
                  <a:gd name="connsiteX4-35" fmla="*/ 42868 w 148642"/>
                  <a:gd name="connsiteY4-36" fmla="*/ 54278 h 123382"/>
                  <a:gd name="connsiteX5-37" fmla="*/ 88112 w 148642"/>
                  <a:gd name="connsiteY5-38" fmla="*/ 18559 h 123382"/>
                  <a:gd name="connsiteX6-39" fmla="*/ 148467 w 148642"/>
                  <a:gd name="connsiteY6-40" fmla="*/ 2864 h 123382"/>
                  <a:gd name="connsiteX0-41" fmla="*/ 148467 w 151739"/>
                  <a:gd name="connsiteY0-42" fmla="*/ 11381 h 131899"/>
                  <a:gd name="connsiteX1-43" fmla="*/ 66681 w 151739"/>
                  <a:gd name="connsiteY1-44" fmla="*/ 88989 h 131899"/>
                  <a:gd name="connsiteX2-45" fmla="*/ 29099 w 151739"/>
                  <a:gd name="connsiteY2-46" fmla="*/ 131248 h 131899"/>
                  <a:gd name="connsiteX3-47" fmla="*/ 6 w 151739"/>
                  <a:gd name="connsiteY3-48" fmla="*/ 110420 h 131899"/>
                  <a:gd name="connsiteX4-49" fmla="*/ 42868 w 151739"/>
                  <a:gd name="connsiteY4-50" fmla="*/ 62795 h 131899"/>
                  <a:gd name="connsiteX5-51" fmla="*/ 129865 w 151739"/>
                  <a:gd name="connsiteY5-52" fmla="*/ 3837 h 131899"/>
                  <a:gd name="connsiteX6-53" fmla="*/ 148467 w 151739"/>
                  <a:gd name="connsiteY6-54" fmla="*/ 11381 h 13189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25" y="connsiteY6-26"/>
                  </a:cxn>
                </a:cxnLst>
                <a:rect l="l" t="t" r="r" b="b"/>
                <a:pathLst>
                  <a:path w="151739" h="131899">
                    <a:moveTo>
                      <a:pt x="148467" y="11381"/>
                    </a:moveTo>
                    <a:cubicBezTo>
                      <a:pt x="137936" y="25573"/>
                      <a:pt x="86576" y="69011"/>
                      <a:pt x="66681" y="88989"/>
                    </a:cubicBezTo>
                    <a:cubicBezTo>
                      <a:pt x="46786" y="108967"/>
                      <a:pt x="40211" y="127676"/>
                      <a:pt x="29099" y="131248"/>
                    </a:cubicBezTo>
                    <a:cubicBezTo>
                      <a:pt x="17987" y="134820"/>
                      <a:pt x="-391" y="123120"/>
                      <a:pt x="6" y="110420"/>
                    </a:cubicBezTo>
                    <a:cubicBezTo>
                      <a:pt x="403" y="97720"/>
                      <a:pt x="21225" y="80559"/>
                      <a:pt x="42868" y="62795"/>
                    </a:cubicBezTo>
                    <a:cubicBezTo>
                      <a:pt x="64511" y="45031"/>
                      <a:pt x="117959" y="9393"/>
                      <a:pt x="129865" y="3837"/>
                    </a:cubicBezTo>
                    <a:cubicBezTo>
                      <a:pt x="141771" y="-1719"/>
                      <a:pt x="158998" y="-2811"/>
                      <a:pt x="148467" y="113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30" name="任意多边形 29"/>
            <p:cNvSpPr/>
            <p:nvPr/>
          </p:nvSpPr>
          <p:spPr>
            <a:xfrm>
              <a:off x="3070141" y="5369694"/>
              <a:ext cx="323420" cy="355925"/>
            </a:xfrm>
            <a:custGeom>
              <a:avLst/>
              <a:gdLst>
                <a:gd name="connsiteX0" fmla="*/ 319140 w 323420"/>
                <a:gd name="connsiteY0" fmla="*/ 295 h 355925"/>
                <a:gd name="connsiteX1" fmla="*/ 276278 w 323420"/>
                <a:gd name="connsiteY1" fmla="*/ 26489 h 355925"/>
                <a:gd name="connsiteX2" fmla="*/ 247703 w 323420"/>
                <a:gd name="connsiteY2" fmla="*/ 69351 h 355925"/>
                <a:gd name="connsiteX3" fmla="*/ 195315 w 323420"/>
                <a:gd name="connsiteY3" fmla="*/ 209845 h 355925"/>
                <a:gd name="connsiteX4" fmla="*/ 128640 w 323420"/>
                <a:gd name="connsiteY4" fmla="*/ 305095 h 355925"/>
                <a:gd name="connsiteX5" fmla="*/ 84656 w 323420"/>
                <a:gd name="connsiteY5" fmla="*/ 336177 h 355925"/>
                <a:gd name="connsiteX6" fmla="*/ 36710 w 323420"/>
                <a:gd name="connsiteY6" fmla="*/ 355132 h 355925"/>
                <a:gd name="connsiteX7" fmla="*/ 0 w 323420"/>
                <a:gd name="connsiteY7" fmla="*/ 355925 h 355925"/>
                <a:gd name="connsiteX8" fmla="*/ 82794 w 323420"/>
                <a:gd name="connsiteY8" fmla="*/ 77974 h 355925"/>
                <a:gd name="connsiteX9" fmla="*/ 115655 w 323420"/>
                <a:gd name="connsiteY9" fmla="*/ 62635 h 355925"/>
                <a:gd name="connsiteX10" fmla="*/ 161978 w 323420"/>
                <a:gd name="connsiteY10" fmla="*/ 43157 h 355925"/>
                <a:gd name="connsiteX11" fmla="*/ 319140 w 323420"/>
                <a:gd name="connsiteY11" fmla="*/ 295 h 35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420" h="355925">
                  <a:moveTo>
                    <a:pt x="319140" y="295"/>
                  </a:moveTo>
                  <a:cubicBezTo>
                    <a:pt x="338190" y="-2483"/>
                    <a:pt x="288184" y="14980"/>
                    <a:pt x="276278" y="26489"/>
                  </a:cubicBezTo>
                  <a:cubicBezTo>
                    <a:pt x="264372" y="37998"/>
                    <a:pt x="261197" y="38792"/>
                    <a:pt x="247703" y="69351"/>
                  </a:cubicBezTo>
                  <a:cubicBezTo>
                    <a:pt x="234209" y="99910"/>
                    <a:pt x="215159" y="170554"/>
                    <a:pt x="195315" y="209845"/>
                  </a:cubicBezTo>
                  <a:cubicBezTo>
                    <a:pt x="175471" y="249136"/>
                    <a:pt x="154834" y="280886"/>
                    <a:pt x="128640" y="305095"/>
                  </a:cubicBezTo>
                  <a:lnTo>
                    <a:pt x="84656" y="336177"/>
                  </a:lnTo>
                  <a:lnTo>
                    <a:pt x="36710" y="355132"/>
                  </a:lnTo>
                  <a:lnTo>
                    <a:pt x="0" y="355925"/>
                  </a:lnTo>
                  <a:lnTo>
                    <a:pt x="82794" y="77974"/>
                  </a:lnTo>
                  <a:lnTo>
                    <a:pt x="115655" y="62635"/>
                  </a:lnTo>
                  <a:cubicBezTo>
                    <a:pt x="132312" y="55237"/>
                    <a:pt x="148286" y="48515"/>
                    <a:pt x="161978" y="43157"/>
                  </a:cubicBezTo>
                  <a:cubicBezTo>
                    <a:pt x="216747" y="21726"/>
                    <a:pt x="300090" y="3073"/>
                    <a:pt x="319140" y="2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2996123" y="5505148"/>
              <a:ext cx="181927" cy="183765"/>
            </a:xfrm>
            <a:custGeom>
              <a:avLst/>
              <a:gdLst>
                <a:gd name="connsiteX0" fmla="*/ 975 w 178496"/>
                <a:gd name="connsiteY0" fmla="*/ 166776 h 170879"/>
                <a:gd name="connsiteX1" fmla="*/ 91463 w 178496"/>
                <a:gd name="connsiteY1" fmla="*/ 64383 h 170879"/>
                <a:gd name="connsiteX2" fmla="*/ 177188 w 178496"/>
                <a:gd name="connsiteY2" fmla="*/ 89 h 170879"/>
                <a:gd name="connsiteX3" fmla="*/ 136706 w 178496"/>
                <a:gd name="connsiteY3" fmla="*/ 52476 h 170879"/>
                <a:gd name="connsiteX4" fmla="*/ 48600 w 178496"/>
                <a:gd name="connsiteY4" fmla="*/ 138201 h 170879"/>
                <a:gd name="connsiteX5" fmla="*/ 975 w 178496"/>
                <a:gd name="connsiteY5" fmla="*/ 166776 h 170879"/>
                <a:gd name="connsiteX0-1" fmla="*/ 3352 w 180873"/>
                <a:gd name="connsiteY0-2" fmla="*/ 166776 h 173137"/>
                <a:gd name="connsiteX1-3" fmla="*/ 93840 w 180873"/>
                <a:gd name="connsiteY1-4" fmla="*/ 64383 h 173137"/>
                <a:gd name="connsiteX2-5" fmla="*/ 179565 w 180873"/>
                <a:gd name="connsiteY2-6" fmla="*/ 89 h 173137"/>
                <a:gd name="connsiteX3-7" fmla="*/ 139083 w 180873"/>
                <a:gd name="connsiteY3-8" fmla="*/ 52476 h 173137"/>
                <a:gd name="connsiteX4-9" fmla="*/ 50977 w 180873"/>
                <a:gd name="connsiteY4-10" fmla="*/ 138201 h 173137"/>
                <a:gd name="connsiteX5-11" fmla="*/ 22402 w 180873"/>
                <a:gd name="connsiteY5-12" fmla="*/ 159633 h 173137"/>
                <a:gd name="connsiteX6" fmla="*/ 3352 w 180873"/>
                <a:gd name="connsiteY6" fmla="*/ 166776 h 173137"/>
                <a:gd name="connsiteX0-13" fmla="*/ 4789 w 182310"/>
                <a:gd name="connsiteY0-14" fmla="*/ 166776 h 185696"/>
                <a:gd name="connsiteX1-15" fmla="*/ 95277 w 182310"/>
                <a:gd name="connsiteY1-16" fmla="*/ 64383 h 185696"/>
                <a:gd name="connsiteX2-17" fmla="*/ 181002 w 182310"/>
                <a:gd name="connsiteY2-18" fmla="*/ 89 h 185696"/>
                <a:gd name="connsiteX3-19" fmla="*/ 140520 w 182310"/>
                <a:gd name="connsiteY3-20" fmla="*/ 52476 h 185696"/>
                <a:gd name="connsiteX4-21" fmla="*/ 52414 w 182310"/>
                <a:gd name="connsiteY4-22" fmla="*/ 138201 h 185696"/>
                <a:gd name="connsiteX5-23" fmla="*/ 16695 w 182310"/>
                <a:gd name="connsiteY5-24" fmla="*/ 183445 h 185696"/>
                <a:gd name="connsiteX6-25" fmla="*/ 4789 w 182310"/>
                <a:gd name="connsiteY6-26" fmla="*/ 166776 h 185696"/>
                <a:gd name="connsiteX0-27" fmla="*/ 4789 w 181809"/>
                <a:gd name="connsiteY0-28" fmla="*/ 166776 h 185696"/>
                <a:gd name="connsiteX1-29" fmla="*/ 95277 w 181809"/>
                <a:gd name="connsiteY1-30" fmla="*/ 64383 h 185696"/>
                <a:gd name="connsiteX2-31" fmla="*/ 181002 w 181809"/>
                <a:gd name="connsiteY2-32" fmla="*/ 89 h 185696"/>
                <a:gd name="connsiteX3-33" fmla="*/ 133376 w 181809"/>
                <a:gd name="connsiteY3-34" fmla="*/ 52476 h 185696"/>
                <a:gd name="connsiteX4-35" fmla="*/ 52414 w 181809"/>
                <a:gd name="connsiteY4-36" fmla="*/ 138201 h 185696"/>
                <a:gd name="connsiteX5-37" fmla="*/ 16695 w 181809"/>
                <a:gd name="connsiteY5-38" fmla="*/ 183445 h 185696"/>
                <a:gd name="connsiteX6-39" fmla="*/ 4789 w 181809"/>
                <a:gd name="connsiteY6-40" fmla="*/ 166776 h 185696"/>
                <a:gd name="connsiteX0-41" fmla="*/ 4789 w 181809"/>
                <a:gd name="connsiteY0-42" fmla="*/ 166776 h 185696"/>
                <a:gd name="connsiteX1-43" fmla="*/ 95277 w 181809"/>
                <a:gd name="connsiteY1-44" fmla="*/ 64383 h 185696"/>
                <a:gd name="connsiteX2-45" fmla="*/ 181002 w 181809"/>
                <a:gd name="connsiteY2-46" fmla="*/ 89 h 185696"/>
                <a:gd name="connsiteX3-47" fmla="*/ 133376 w 181809"/>
                <a:gd name="connsiteY3-48" fmla="*/ 52476 h 185696"/>
                <a:gd name="connsiteX4-49" fmla="*/ 52414 w 181809"/>
                <a:gd name="connsiteY4-50" fmla="*/ 133439 h 185696"/>
                <a:gd name="connsiteX5-51" fmla="*/ 16695 w 181809"/>
                <a:gd name="connsiteY5-52" fmla="*/ 183445 h 185696"/>
                <a:gd name="connsiteX6-53" fmla="*/ 4789 w 181809"/>
                <a:gd name="connsiteY6-54" fmla="*/ 166776 h 185696"/>
                <a:gd name="connsiteX0-55" fmla="*/ 6892 w 183912"/>
                <a:gd name="connsiteY0-56" fmla="*/ 166776 h 183799"/>
                <a:gd name="connsiteX1-57" fmla="*/ 97380 w 183912"/>
                <a:gd name="connsiteY1-58" fmla="*/ 64383 h 183799"/>
                <a:gd name="connsiteX2-59" fmla="*/ 183105 w 183912"/>
                <a:gd name="connsiteY2-60" fmla="*/ 89 h 183799"/>
                <a:gd name="connsiteX3-61" fmla="*/ 135479 w 183912"/>
                <a:gd name="connsiteY3-62" fmla="*/ 52476 h 183799"/>
                <a:gd name="connsiteX4-63" fmla="*/ 54517 w 183912"/>
                <a:gd name="connsiteY4-64" fmla="*/ 133439 h 183799"/>
                <a:gd name="connsiteX5-65" fmla="*/ 11655 w 183912"/>
                <a:gd name="connsiteY5-66" fmla="*/ 181064 h 183799"/>
                <a:gd name="connsiteX6-67" fmla="*/ 6892 w 183912"/>
                <a:gd name="connsiteY6-68" fmla="*/ 166776 h 183799"/>
                <a:gd name="connsiteX0-69" fmla="*/ 6892 w 183575"/>
                <a:gd name="connsiteY0-70" fmla="*/ 166823 h 183846"/>
                <a:gd name="connsiteX1-71" fmla="*/ 97380 w 183575"/>
                <a:gd name="connsiteY1-72" fmla="*/ 64430 h 183846"/>
                <a:gd name="connsiteX2-73" fmla="*/ 183105 w 183575"/>
                <a:gd name="connsiteY2-74" fmla="*/ 136 h 183846"/>
                <a:gd name="connsiteX3-75" fmla="*/ 128336 w 183575"/>
                <a:gd name="connsiteY3-76" fmla="*/ 50142 h 183846"/>
                <a:gd name="connsiteX4-77" fmla="*/ 54517 w 183575"/>
                <a:gd name="connsiteY4-78" fmla="*/ 133486 h 183846"/>
                <a:gd name="connsiteX5-79" fmla="*/ 11655 w 183575"/>
                <a:gd name="connsiteY5-80" fmla="*/ 181111 h 183846"/>
                <a:gd name="connsiteX6-81" fmla="*/ 6892 w 183575"/>
                <a:gd name="connsiteY6-82" fmla="*/ 166823 h 183846"/>
                <a:gd name="connsiteX0-83" fmla="*/ 6892 w 183417"/>
                <a:gd name="connsiteY0-84" fmla="*/ 166742 h 183765"/>
                <a:gd name="connsiteX1-85" fmla="*/ 97380 w 183417"/>
                <a:gd name="connsiteY1-86" fmla="*/ 64349 h 183765"/>
                <a:gd name="connsiteX2-87" fmla="*/ 183105 w 183417"/>
                <a:gd name="connsiteY2-88" fmla="*/ 55 h 183765"/>
                <a:gd name="connsiteX3-89" fmla="*/ 123574 w 183417"/>
                <a:gd name="connsiteY3-90" fmla="*/ 54824 h 183765"/>
                <a:gd name="connsiteX4-91" fmla="*/ 54517 w 183417"/>
                <a:gd name="connsiteY4-92" fmla="*/ 133405 h 183765"/>
                <a:gd name="connsiteX5-93" fmla="*/ 11655 w 183417"/>
                <a:gd name="connsiteY5-94" fmla="*/ 181030 h 183765"/>
                <a:gd name="connsiteX6-95" fmla="*/ 6892 w 183417"/>
                <a:gd name="connsiteY6-96" fmla="*/ 166742 h 183765"/>
                <a:gd name="connsiteX0-97" fmla="*/ 5402 w 181927"/>
                <a:gd name="connsiteY0-98" fmla="*/ 166742 h 183765"/>
                <a:gd name="connsiteX1-99" fmla="*/ 95890 w 181927"/>
                <a:gd name="connsiteY1-100" fmla="*/ 64349 h 183765"/>
                <a:gd name="connsiteX2-101" fmla="*/ 181615 w 181927"/>
                <a:gd name="connsiteY2-102" fmla="*/ 55 h 183765"/>
                <a:gd name="connsiteX3-103" fmla="*/ 122084 w 181927"/>
                <a:gd name="connsiteY3-104" fmla="*/ 54824 h 183765"/>
                <a:gd name="connsiteX4-105" fmla="*/ 53027 w 181927"/>
                <a:gd name="connsiteY4-106" fmla="*/ 133405 h 183765"/>
                <a:gd name="connsiteX5-107" fmla="*/ 14927 w 181927"/>
                <a:gd name="connsiteY5-108" fmla="*/ 181030 h 183765"/>
                <a:gd name="connsiteX6-109" fmla="*/ 5402 w 181927"/>
                <a:gd name="connsiteY6-110" fmla="*/ 166742 h 18376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25" y="connsiteY6-26"/>
                </a:cxn>
              </a:cxnLst>
              <a:rect l="l" t="t" r="r" b="b"/>
              <a:pathLst>
                <a:path w="181927" h="183765">
                  <a:moveTo>
                    <a:pt x="5402" y="166742"/>
                  </a:moveTo>
                  <a:cubicBezTo>
                    <a:pt x="18896" y="147295"/>
                    <a:pt x="66521" y="92130"/>
                    <a:pt x="95890" y="64349"/>
                  </a:cubicBezTo>
                  <a:cubicBezTo>
                    <a:pt x="125259" y="36568"/>
                    <a:pt x="177249" y="1642"/>
                    <a:pt x="181615" y="55"/>
                  </a:cubicBezTo>
                  <a:cubicBezTo>
                    <a:pt x="185981" y="-1532"/>
                    <a:pt x="143515" y="31805"/>
                    <a:pt x="122084" y="54824"/>
                  </a:cubicBezTo>
                  <a:cubicBezTo>
                    <a:pt x="100653" y="77843"/>
                    <a:pt x="70886" y="112371"/>
                    <a:pt x="53027" y="133405"/>
                  </a:cubicBezTo>
                  <a:cubicBezTo>
                    <a:pt x="35168" y="154439"/>
                    <a:pt x="22865" y="176268"/>
                    <a:pt x="14927" y="181030"/>
                  </a:cubicBezTo>
                  <a:cubicBezTo>
                    <a:pt x="6990" y="185793"/>
                    <a:pt x="-8092" y="186189"/>
                    <a:pt x="5402" y="16674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>
            <a:off x="6457710" y="2180850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2200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6457710" y="2665346"/>
            <a:ext cx="2416910" cy="932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在此录入上述图表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的综</a:t>
            </a: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合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描述</a:t>
            </a: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说明，在此录入上述图表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的综合描述说明。</a:t>
            </a:r>
            <a:endParaRPr lang="zh-CN" altLang="en-US" sz="1400" dirty="0">
              <a:solidFill>
                <a:srgbClr val="202A36"/>
              </a:solidFill>
              <a:sym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9022528" y="2180850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2200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9022527" y="2665346"/>
            <a:ext cx="2400510" cy="932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在此录入上述图表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的综</a:t>
            </a: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合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描述</a:t>
            </a: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说明，在此录入上述图表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的综合描述说明。</a:t>
            </a:r>
            <a:endParaRPr lang="zh-CN" altLang="en-US" sz="1400" dirty="0">
              <a:solidFill>
                <a:srgbClr val="202A36"/>
              </a:solidFill>
              <a:sym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457710" y="4239886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2200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47"/>
          <p:cNvSpPr>
            <a:spLocks noChangeArrowheads="1"/>
          </p:cNvSpPr>
          <p:nvPr/>
        </p:nvSpPr>
        <p:spPr bwMode="auto">
          <a:xfrm>
            <a:off x="6457710" y="4724382"/>
            <a:ext cx="2416910" cy="932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在此录入上述图表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的综</a:t>
            </a: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合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描述</a:t>
            </a: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说明，在此录入上述图表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的综合描述说明。</a:t>
            </a:r>
            <a:endParaRPr lang="zh-CN" altLang="en-US" sz="1400" dirty="0">
              <a:solidFill>
                <a:srgbClr val="202A36"/>
              </a:solidFill>
              <a:sym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022528" y="4239886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2200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22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7"/>
          <p:cNvSpPr>
            <a:spLocks noChangeArrowheads="1"/>
          </p:cNvSpPr>
          <p:nvPr/>
        </p:nvSpPr>
        <p:spPr bwMode="auto">
          <a:xfrm>
            <a:off x="9022527" y="4724382"/>
            <a:ext cx="2400510" cy="932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在此录入上述图表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的综</a:t>
            </a: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合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描述</a:t>
            </a:r>
            <a:r>
              <a:rPr lang="zh-CN" altLang="en-US" sz="1400" dirty="0">
                <a:solidFill>
                  <a:srgbClr val="202A36"/>
                </a:solidFill>
                <a:sym typeface="微软雅黑" panose="020B0503020204020204" pitchFamily="34" charset="-122"/>
              </a:rPr>
              <a:t>说明，在此录入上述图表</a:t>
            </a:r>
            <a:r>
              <a:rPr lang="zh-CN" altLang="en-US" sz="1400" dirty="0" smtClean="0">
                <a:solidFill>
                  <a:srgbClr val="202A36"/>
                </a:solidFill>
                <a:sym typeface="微软雅黑" panose="020B0503020204020204" pitchFamily="34" charset="-122"/>
              </a:rPr>
              <a:t>的综合描述说明。</a:t>
            </a:r>
            <a:endParaRPr lang="zh-CN" altLang="en-US" sz="1400" dirty="0">
              <a:solidFill>
                <a:srgbClr val="202A36"/>
              </a:solidFill>
              <a:sym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813376" y="3240364"/>
            <a:ext cx="1162594" cy="1162594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400" b="1" dirty="0" smtClean="0">
                <a:solidFill>
                  <a:srgbClr val="FCB00F"/>
                </a:solidFill>
                <a:latin typeface="04b_20" panose="00000400000000000000" pitchFamily="2" charset="0"/>
              </a:rPr>
              <a:t>?</a:t>
            </a:r>
            <a:endParaRPr lang="zh-CN" altLang="en-US" sz="5400" b="1" dirty="0">
              <a:solidFill>
                <a:srgbClr val="FCB00F"/>
              </a:solidFill>
              <a:latin typeface="04b_20" panose="000004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600"/>
                            </p:stCondLst>
                            <p:childTnLst>
                              <p:par>
                                <p:cTn id="65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200"/>
                            </p:stCondLst>
                            <p:childTnLst>
                              <p:par>
                                <p:cTn id="72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4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 animBg="1"/>
      <p:bldP spid="8" grpId="0" animBg="1"/>
      <p:bldP spid="9" grpId="0" animBg="1"/>
      <p:bldP spid="10" grpId="0" animBg="1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4730" y="0"/>
            <a:ext cx="6195060" cy="6987540"/>
          </a:xfrm>
          <a:prstGeom prst="rect">
            <a:avLst/>
          </a:prstGeom>
        </p:spPr>
      </p:pic>
      <p:sp>
        <p:nvSpPr>
          <p:cNvPr id="43" name="矩形 42"/>
          <p:cNvSpPr/>
          <p:nvPr/>
        </p:nvSpPr>
        <p:spPr>
          <a:xfrm>
            <a:off x="6062739" y="0"/>
            <a:ext cx="6115291" cy="6858000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969725" y="2398387"/>
            <a:ext cx="2821578" cy="459854"/>
            <a:chOff x="5969725" y="2398387"/>
            <a:chExt cx="2821578" cy="459854"/>
          </a:xfrm>
        </p:grpSpPr>
        <p:sp>
          <p:nvSpPr>
            <p:cNvPr id="24" name="矩形 23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969725" y="2972014"/>
            <a:ext cx="2821578" cy="466057"/>
            <a:chOff x="5969725" y="2972014"/>
            <a:chExt cx="2821578" cy="466057"/>
          </a:xfrm>
        </p:grpSpPr>
        <p:sp>
          <p:nvSpPr>
            <p:cNvPr id="25" name="矩形 24"/>
            <p:cNvSpPr/>
            <p:nvPr/>
          </p:nvSpPr>
          <p:spPr>
            <a:xfrm>
              <a:off x="5969726" y="2979648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5969725" y="2972014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969725" y="3559478"/>
            <a:ext cx="2821578" cy="459854"/>
            <a:chOff x="5969725" y="3559478"/>
            <a:chExt cx="2821578" cy="459854"/>
          </a:xfrm>
        </p:grpSpPr>
        <p:sp>
          <p:nvSpPr>
            <p:cNvPr id="26" name="矩形 25"/>
            <p:cNvSpPr/>
            <p:nvPr/>
          </p:nvSpPr>
          <p:spPr>
            <a:xfrm>
              <a:off x="5969726" y="3560909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5969725" y="355947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157421" y="4592959"/>
            <a:ext cx="175895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题</a:t>
            </a:r>
            <a:endParaRPr lang="zh-CN" altLang="en-US" sz="5400" b="1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6155957" y="2442932"/>
            <a:ext cx="1097280" cy="1530822"/>
            <a:chOff x="6155957" y="2442932"/>
            <a:chExt cx="1097280" cy="1530822"/>
          </a:xfrm>
        </p:grpSpPr>
        <p:sp>
          <p:nvSpPr>
            <p:cNvPr id="29" name="矩形 28"/>
            <p:cNvSpPr/>
            <p:nvPr/>
          </p:nvSpPr>
          <p:spPr>
            <a:xfrm>
              <a:off x="6155957" y="2442932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155957" y="3024193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155957" y="3605454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>
            <a:off x="1838237" y="1937346"/>
            <a:ext cx="2448272" cy="2448272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3170274" y="1928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3297274" y="2055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>
            <a:off x="3424274" y="2182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3551274" y="2309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>
            <a:off x="3678274" y="2436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3805274" y="2563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>
            <a:off x="3932274" y="2690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>
            <a:off x="4059274" y="2817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>
            <a:off x="4186274" y="2944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941993" y="2041102"/>
            <a:ext cx="2240761" cy="2240761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4"/>
          <p:cNvSpPr txBox="1"/>
          <p:nvPr/>
        </p:nvSpPr>
        <p:spPr>
          <a:xfrm>
            <a:off x="1891142" y="3652055"/>
            <a:ext cx="2376264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 smtClean="0">
                <a:solidFill>
                  <a:srgbClr val="FCB0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第六章</a:t>
            </a:r>
            <a:endParaRPr lang="zh-CN" altLang="en-US" sz="2400" b="1" dirty="0" smtClean="0">
              <a:solidFill>
                <a:srgbClr val="FCB0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12"/>
          <p:cNvSpPr>
            <a:spLocks noEditPoints="1"/>
          </p:cNvSpPr>
          <p:nvPr/>
        </p:nvSpPr>
        <p:spPr bwMode="auto">
          <a:xfrm>
            <a:off x="2568536" y="2243016"/>
            <a:ext cx="1093476" cy="1263507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rgbClr val="FCB00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7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8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0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6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0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0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6" grpId="0"/>
      <p:bldP spid="19" grpId="0" bldLvl="0" animBg="1"/>
      <p:bldP spid="38" grpId="0" bldLvl="0" animBg="1"/>
      <p:bldP spid="38" grpId="1" bldLvl="0" animBg="1"/>
      <p:bldP spid="39" grpId="0" bldLvl="0" animBg="1"/>
      <p:bldP spid="39" grpId="1" bldLvl="0" animBg="1"/>
      <p:bldP spid="40" grpId="0" bldLvl="0" animBg="1"/>
      <p:bldP spid="40" grpId="1" bldLvl="0" animBg="1"/>
      <p:bldP spid="44" grpId="0" bldLvl="0" animBg="1"/>
      <p:bldP spid="44" grpId="1" bldLvl="0" animBg="1"/>
      <p:bldP spid="45" grpId="0" bldLvl="0" animBg="1"/>
      <p:bldP spid="45" grpId="1" bldLvl="0" animBg="1"/>
      <p:bldP spid="46" grpId="0" bldLvl="0" animBg="1"/>
      <p:bldP spid="46" grpId="1" bldLvl="0" animBg="1"/>
      <p:bldP spid="47" grpId="0" bldLvl="0" animBg="1"/>
      <p:bldP spid="47" grpId="1" bldLvl="0" animBg="1"/>
      <p:bldP spid="48" grpId="0" bldLvl="0" animBg="1"/>
      <p:bldP spid="48" grpId="1" bldLvl="0" animBg="1"/>
      <p:bldP spid="49" grpId="0" bldLvl="0" animBg="1"/>
      <p:bldP spid="49" grpId="1" bldLvl="0" animBg="1"/>
      <p:bldP spid="50" grpId="0" bldLvl="0" animBg="1"/>
      <p:bldP spid="50" grpId="1" bldLvl="0" animBg="1"/>
      <p:bldP spid="52" grpId="0" bldLvl="0" animBg="1"/>
      <p:bldP spid="2" grpId="0"/>
      <p:bldP spid="3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796224" y="4853707"/>
            <a:ext cx="838200" cy="838200"/>
            <a:chOff x="8799095" y="1876644"/>
            <a:chExt cx="838200" cy="838200"/>
          </a:xfrm>
          <a:solidFill>
            <a:srgbClr val="202A36"/>
          </a:solidFill>
        </p:grpSpPr>
        <p:sp>
          <p:nvSpPr>
            <p:cNvPr id="52" name="Rounded Rectangle 13"/>
            <p:cNvSpPr/>
            <p:nvPr/>
          </p:nvSpPr>
          <p:spPr>
            <a:xfrm>
              <a:off x="8799095" y="1876644"/>
              <a:ext cx="838200" cy="8382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44"/>
            <p:cNvSpPr>
              <a:spLocks noEditPoints="1"/>
            </p:cNvSpPr>
            <p:nvPr/>
          </p:nvSpPr>
          <p:spPr bwMode="auto">
            <a:xfrm>
              <a:off x="9017284" y="2097329"/>
              <a:ext cx="401822" cy="396830"/>
            </a:xfrm>
            <a:custGeom>
              <a:avLst/>
              <a:gdLst>
                <a:gd name="T0" fmla="*/ 114 w 121"/>
                <a:gd name="T1" fmla="*/ 89 h 119"/>
                <a:gd name="T2" fmla="*/ 88 w 121"/>
                <a:gd name="T3" fmla="*/ 62 h 119"/>
                <a:gd name="T4" fmla="*/ 71 w 121"/>
                <a:gd name="T5" fmla="*/ 58 h 119"/>
                <a:gd name="T6" fmla="*/ 61 w 121"/>
                <a:gd name="T7" fmla="*/ 48 h 119"/>
                <a:gd name="T8" fmla="*/ 56 w 121"/>
                <a:gd name="T9" fmla="*/ 33 h 119"/>
                <a:gd name="T10" fmla="*/ 30 w 121"/>
                <a:gd name="T11" fmla="*/ 6 h 119"/>
                <a:gd name="T12" fmla="*/ 7 w 121"/>
                <a:gd name="T13" fmla="*/ 6 h 119"/>
                <a:gd name="T14" fmla="*/ 7 w 121"/>
                <a:gd name="T15" fmla="*/ 29 h 119"/>
                <a:gd name="T16" fmla="*/ 33 w 121"/>
                <a:gd name="T17" fmla="*/ 56 h 119"/>
                <a:gd name="T18" fmla="*/ 51 w 121"/>
                <a:gd name="T19" fmla="*/ 60 h 119"/>
                <a:gd name="T20" fmla="*/ 60 w 121"/>
                <a:gd name="T21" fmla="*/ 70 h 119"/>
                <a:gd name="T22" fmla="*/ 65 w 121"/>
                <a:gd name="T23" fmla="*/ 85 h 119"/>
                <a:gd name="T24" fmla="*/ 91 w 121"/>
                <a:gd name="T25" fmla="*/ 112 h 119"/>
                <a:gd name="T26" fmla="*/ 114 w 121"/>
                <a:gd name="T27" fmla="*/ 112 h 119"/>
                <a:gd name="T28" fmla="*/ 114 w 121"/>
                <a:gd name="T29" fmla="*/ 89 h 119"/>
                <a:gd name="T30" fmla="*/ 36 w 121"/>
                <a:gd name="T31" fmla="*/ 51 h 119"/>
                <a:gd name="T32" fmla="*/ 12 w 121"/>
                <a:gd name="T33" fmla="*/ 27 h 119"/>
                <a:gd name="T34" fmla="*/ 11 w 121"/>
                <a:gd name="T35" fmla="*/ 11 h 119"/>
                <a:gd name="T36" fmla="*/ 27 w 121"/>
                <a:gd name="T37" fmla="*/ 12 h 119"/>
                <a:gd name="T38" fmla="*/ 51 w 121"/>
                <a:gd name="T39" fmla="*/ 36 h 119"/>
                <a:gd name="T40" fmla="*/ 54 w 121"/>
                <a:gd name="T41" fmla="*/ 42 h 119"/>
                <a:gd name="T42" fmla="*/ 43 w 121"/>
                <a:gd name="T43" fmla="*/ 42 h 119"/>
                <a:gd name="T44" fmla="*/ 43 w 121"/>
                <a:gd name="T45" fmla="*/ 53 h 119"/>
                <a:gd name="T46" fmla="*/ 45 w 121"/>
                <a:gd name="T47" fmla="*/ 54 h 119"/>
                <a:gd name="T48" fmla="*/ 36 w 121"/>
                <a:gd name="T49" fmla="*/ 51 h 119"/>
                <a:gd name="T50" fmla="*/ 110 w 121"/>
                <a:gd name="T51" fmla="*/ 107 h 119"/>
                <a:gd name="T52" fmla="*/ 94 w 121"/>
                <a:gd name="T53" fmla="*/ 107 h 119"/>
                <a:gd name="T54" fmla="*/ 70 w 121"/>
                <a:gd name="T55" fmla="*/ 83 h 119"/>
                <a:gd name="T56" fmla="*/ 67 w 121"/>
                <a:gd name="T57" fmla="*/ 76 h 119"/>
                <a:gd name="T58" fmla="*/ 71 w 121"/>
                <a:gd name="T59" fmla="*/ 80 h 119"/>
                <a:gd name="T60" fmla="*/ 82 w 121"/>
                <a:gd name="T61" fmla="*/ 80 h 119"/>
                <a:gd name="T62" fmla="*/ 82 w 121"/>
                <a:gd name="T63" fmla="*/ 69 h 119"/>
                <a:gd name="T64" fmla="*/ 77 w 121"/>
                <a:gd name="T65" fmla="*/ 64 h 119"/>
                <a:gd name="T66" fmla="*/ 85 w 121"/>
                <a:gd name="T67" fmla="*/ 68 h 119"/>
                <a:gd name="T68" fmla="*/ 109 w 121"/>
                <a:gd name="T69" fmla="*/ 92 h 119"/>
                <a:gd name="T70" fmla="*/ 110 w 121"/>
                <a:gd name="T71" fmla="*/ 10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19">
                  <a:moveTo>
                    <a:pt x="114" y="89"/>
                  </a:moveTo>
                  <a:cubicBezTo>
                    <a:pt x="88" y="62"/>
                    <a:pt x="88" y="62"/>
                    <a:pt x="88" y="62"/>
                  </a:cubicBezTo>
                  <a:cubicBezTo>
                    <a:pt x="83" y="58"/>
                    <a:pt x="77" y="57"/>
                    <a:pt x="71" y="5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2" y="43"/>
                    <a:pt x="61" y="37"/>
                    <a:pt x="56" y="33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23" y="0"/>
                    <a:pt x="13" y="0"/>
                    <a:pt x="7" y="6"/>
                  </a:cubicBezTo>
                  <a:cubicBezTo>
                    <a:pt x="0" y="13"/>
                    <a:pt x="0" y="23"/>
                    <a:pt x="7" y="29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8" y="61"/>
                    <a:pt x="45" y="62"/>
                    <a:pt x="51" y="6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59" y="75"/>
                    <a:pt x="60" y="81"/>
                    <a:pt x="65" y="85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8" y="119"/>
                    <a:pt x="108" y="119"/>
                    <a:pt x="114" y="112"/>
                  </a:cubicBezTo>
                  <a:cubicBezTo>
                    <a:pt x="121" y="106"/>
                    <a:pt x="121" y="95"/>
                    <a:pt x="114" y="89"/>
                  </a:cubicBezTo>
                  <a:close/>
                  <a:moveTo>
                    <a:pt x="36" y="51"/>
                  </a:moveTo>
                  <a:cubicBezTo>
                    <a:pt x="12" y="27"/>
                    <a:pt x="12" y="27"/>
                    <a:pt x="12" y="27"/>
                  </a:cubicBezTo>
                  <a:cubicBezTo>
                    <a:pt x="7" y="22"/>
                    <a:pt x="7" y="15"/>
                    <a:pt x="11" y="11"/>
                  </a:cubicBezTo>
                  <a:cubicBezTo>
                    <a:pt x="16" y="7"/>
                    <a:pt x="23" y="7"/>
                    <a:pt x="27" y="12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3" y="37"/>
                    <a:pt x="54" y="40"/>
                    <a:pt x="54" y="42"/>
                  </a:cubicBezTo>
                  <a:cubicBezTo>
                    <a:pt x="51" y="39"/>
                    <a:pt x="46" y="39"/>
                    <a:pt x="43" y="42"/>
                  </a:cubicBezTo>
                  <a:cubicBezTo>
                    <a:pt x="40" y="45"/>
                    <a:pt x="40" y="50"/>
                    <a:pt x="43" y="53"/>
                  </a:cubicBezTo>
                  <a:cubicBezTo>
                    <a:pt x="45" y="54"/>
                    <a:pt x="45" y="54"/>
                    <a:pt x="45" y="54"/>
                  </a:cubicBezTo>
                  <a:cubicBezTo>
                    <a:pt x="42" y="54"/>
                    <a:pt x="38" y="53"/>
                    <a:pt x="36" y="51"/>
                  </a:cubicBezTo>
                  <a:close/>
                  <a:moveTo>
                    <a:pt x="110" y="107"/>
                  </a:moveTo>
                  <a:cubicBezTo>
                    <a:pt x="105" y="111"/>
                    <a:pt x="98" y="111"/>
                    <a:pt x="94" y="107"/>
                  </a:cubicBezTo>
                  <a:cubicBezTo>
                    <a:pt x="70" y="83"/>
                    <a:pt x="70" y="83"/>
                    <a:pt x="70" y="83"/>
                  </a:cubicBezTo>
                  <a:cubicBezTo>
                    <a:pt x="68" y="81"/>
                    <a:pt x="67" y="78"/>
                    <a:pt x="67" y="76"/>
                  </a:cubicBezTo>
                  <a:cubicBezTo>
                    <a:pt x="71" y="80"/>
                    <a:pt x="71" y="80"/>
                    <a:pt x="71" y="80"/>
                  </a:cubicBezTo>
                  <a:cubicBezTo>
                    <a:pt x="74" y="83"/>
                    <a:pt x="79" y="83"/>
                    <a:pt x="82" y="80"/>
                  </a:cubicBezTo>
                  <a:cubicBezTo>
                    <a:pt x="85" y="77"/>
                    <a:pt x="85" y="72"/>
                    <a:pt x="82" y="69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80" y="64"/>
                    <a:pt x="83" y="65"/>
                    <a:pt x="85" y="68"/>
                  </a:cubicBezTo>
                  <a:cubicBezTo>
                    <a:pt x="109" y="92"/>
                    <a:pt x="109" y="92"/>
                    <a:pt x="109" y="92"/>
                  </a:cubicBezTo>
                  <a:cubicBezTo>
                    <a:pt x="114" y="96"/>
                    <a:pt x="114" y="103"/>
                    <a:pt x="110" y="107"/>
                  </a:cubicBezTo>
                  <a:close/>
                </a:path>
              </a:pathLst>
            </a:custGeom>
            <a:solidFill>
              <a:srgbClr val="FCB00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036513" y="1795986"/>
            <a:ext cx="838200" cy="838200"/>
            <a:chOff x="6226075" y="1876644"/>
            <a:chExt cx="838200" cy="838200"/>
          </a:xfrm>
          <a:solidFill>
            <a:srgbClr val="202A36"/>
          </a:solidFill>
        </p:grpSpPr>
        <p:sp>
          <p:nvSpPr>
            <p:cNvPr id="51" name="Rounded Rectangle 11"/>
            <p:cNvSpPr/>
            <p:nvPr/>
          </p:nvSpPr>
          <p:spPr>
            <a:xfrm>
              <a:off x="6226075" y="1876644"/>
              <a:ext cx="838200" cy="8382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7" name="Group 24"/>
            <p:cNvGrpSpPr/>
            <p:nvPr/>
          </p:nvGrpSpPr>
          <p:grpSpPr>
            <a:xfrm>
              <a:off x="6439272" y="2107312"/>
              <a:ext cx="411805" cy="376863"/>
              <a:chOff x="6726389" y="1486674"/>
              <a:chExt cx="411805" cy="376863"/>
            </a:xfrm>
            <a:grpFill/>
          </p:grpSpPr>
          <p:sp>
            <p:nvSpPr>
              <p:cNvPr id="58" name="Oval 52"/>
              <p:cNvSpPr>
                <a:spLocks noChangeArrowheads="1"/>
              </p:cNvSpPr>
              <p:nvPr/>
            </p:nvSpPr>
            <p:spPr bwMode="auto">
              <a:xfrm>
                <a:off x="6773808" y="1786168"/>
                <a:ext cx="44924" cy="42429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59" name="Oval 53"/>
              <p:cNvSpPr>
                <a:spLocks noChangeArrowheads="1"/>
              </p:cNvSpPr>
              <p:nvPr/>
            </p:nvSpPr>
            <p:spPr bwMode="auto">
              <a:xfrm>
                <a:off x="6748851" y="1836083"/>
                <a:ext cx="24958" cy="27454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60" name="Freeform 54"/>
              <p:cNvSpPr/>
              <p:nvPr/>
            </p:nvSpPr>
            <p:spPr bwMode="auto">
              <a:xfrm>
                <a:off x="6726389" y="1486674"/>
                <a:ext cx="411805" cy="292007"/>
              </a:xfrm>
              <a:custGeom>
                <a:avLst/>
                <a:gdLst>
                  <a:gd name="T0" fmla="*/ 124 w 124"/>
                  <a:gd name="T1" fmla="*/ 34 h 88"/>
                  <a:gd name="T2" fmla="*/ 99 w 124"/>
                  <a:gd name="T3" fmla="*/ 9 h 88"/>
                  <a:gd name="T4" fmla="*/ 93 w 124"/>
                  <a:gd name="T5" fmla="*/ 10 h 88"/>
                  <a:gd name="T6" fmla="*/ 74 w 124"/>
                  <a:gd name="T7" fmla="*/ 0 h 88"/>
                  <a:gd name="T8" fmla="*/ 60 w 124"/>
                  <a:gd name="T9" fmla="*/ 5 h 88"/>
                  <a:gd name="T10" fmla="*/ 46 w 124"/>
                  <a:gd name="T11" fmla="*/ 0 h 88"/>
                  <a:gd name="T12" fmla="*/ 31 w 124"/>
                  <a:gd name="T13" fmla="*/ 5 h 88"/>
                  <a:gd name="T14" fmla="*/ 25 w 124"/>
                  <a:gd name="T15" fmla="*/ 5 h 88"/>
                  <a:gd name="T16" fmla="*/ 0 w 124"/>
                  <a:gd name="T17" fmla="*/ 30 h 88"/>
                  <a:gd name="T18" fmla="*/ 3 w 124"/>
                  <a:gd name="T19" fmla="*/ 43 h 88"/>
                  <a:gd name="T20" fmla="*/ 0 w 124"/>
                  <a:gd name="T21" fmla="*/ 55 h 88"/>
                  <a:gd name="T22" fmla="*/ 25 w 124"/>
                  <a:gd name="T23" fmla="*/ 80 h 88"/>
                  <a:gd name="T24" fmla="*/ 28 w 124"/>
                  <a:gd name="T25" fmla="*/ 80 h 88"/>
                  <a:gd name="T26" fmla="*/ 46 w 124"/>
                  <a:gd name="T27" fmla="*/ 88 h 88"/>
                  <a:gd name="T28" fmla="*/ 64 w 124"/>
                  <a:gd name="T29" fmla="*/ 80 h 88"/>
                  <a:gd name="T30" fmla="*/ 79 w 124"/>
                  <a:gd name="T31" fmla="*/ 85 h 88"/>
                  <a:gd name="T32" fmla="*/ 104 w 124"/>
                  <a:gd name="T33" fmla="*/ 60 h 88"/>
                  <a:gd name="T34" fmla="*/ 104 w 124"/>
                  <a:gd name="T35" fmla="*/ 59 h 88"/>
                  <a:gd name="T36" fmla="*/ 124 w 124"/>
                  <a:gd name="T37" fmla="*/ 3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4" h="88">
                    <a:moveTo>
                      <a:pt x="124" y="34"/>
                    </a:moveTo>
                    <a:cubicBezTo>
                      <a:pt x="124" y="21"/>
                      <a:pt x="113" y="9"/>
                      <a:pt x="99" y="9"/>
                    </a:cubicBezTo>
                    <a:cubicBezTo>
                      <a:pt x="97" y="9"/>
                      <a:pt x="95" y="10"/>
                      <a:pt x="93" y="10"/>
                    </a:cubicBezTo>
                    <a:cubicBezTo>
                      <a:pt x="89" y="4"/>
                      <a:pt x="82" y="0"/>
                      <a:pt x="74" y="0"/>
                    </a:cubicBezTo>
                    <a:cubicBezTo>
                      <a:pt x="69" y="0"/>
                      <a:pt x="64" y="2"/>
                      <a:pt x="60" y="5"/>
                    </a:cubicBezTo>
                    <a:cubicBezTo>
                      <a:pt x="56" y="2"/>
                      <a:pt x="51" y="0"/>
                      <a:pt x="46" y="0"/>
                    </a:cubicBezTo>
                    <a:cubicBezTo>
                      <a:pt x="40" y="0"/>
                      <a:pt x="35" y="2"/>
                      <a:pt x="31" y="5"/>
                    </a:cubicBezTo>
                    <a:cubicBezTo>
                      <a:pt x="29" y="5"/>
                      <a:pt x="27" y="5"/>
                      <a:pt x="25" y="5"/>
                    </a:cubicBezTo>
                    <a:cubicBezTo>
                      <a:pt x="11" y="5"/>
                      <a:pt x="0" y="16"/>
                      <a:pt x="0" y="30"/>
                    </a:cubicBezTo>
                    <a:cubicBezTo>
                      <a:pt x="0" y="35"/>
                      <a:pt x="1" y="39"/>
                      <a:pt x="3" y="43"/>
                    </a:cubicBezTo>
                    <a:cubicBezTo>
                      <a:pt x="1" y="46"/>
                      <a:pt x="0" y="51"/>
                      <a:pt x="0" y="55"/>
                    </a:cubicBezTo>
                    <a:cubicBezTo>
                      <a:pt x="0" y="69"/>
                      <a:pt x="11" y="80"/>
                      <a:pt x="25" y="80"/>
                    </a:cubicBezTo>
                    <a:cubicBezTo>
                      <a:pt x="26" y="80"/>
                      <a:pt x="27" y="80"/>
                      <a:pt x="28" y="80"/>
                    </a:cubicBezTo>
                    <a:cubicBezTo>
                      <a:pt x="32" y="85"/>
                      <a:pt x="39" y="88"/>
                      <a:pt x="46" y="88"/>
                    </a:cubicBezTo>
                    <a:cubicBezTo>
                      <a:pt x="53" y="88"/>
                      <a:pt x="59" y="85"/>
                      <a:pt x="64" y="80"/>
                    </a:cubicBezTo>
                    <a:cubicBezTo>
                      <a:pt x="68" y="83"/>
                      <a:pt x="73" y="85"/>
                      <a:pt x="79" y="85"/>
                    </a:cubicBezTo>
                    <a:cubicBezTo>
                      <a:pt x="92" y="85"/>
                      <a:pt x="104" y="74"/>
                      <a:pt x="104" y="60"/>
                    </a:cubicBezTo>
                    <a:cubicBezTo>
                      <a:pt x="104" y="60"/>
                      <a:pt x="104" y="59"/>
                      <a:pt x="104" y="59"/>
                    </a:cubicBezTo>
                    <a:cubicBezTo>
                      <a:pt x="115" y="57"/>
                      <a:pt x="124" y="47"/>
                      <a:pt x="124" y="34"/>
                    </a:cubicBezTo>
                    <a:close/>
                  </a:path>
                </a:pathLst>
              </a:custGeom>
              <a:solidFill>
                <a:srgbClr val="FCB00F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796224" y="3324846"/>
            <a:ext cx="838200" cy="838200"/>
            <a:chOff x="3693695" y="3225466"/>
            <a:chExt cx="838200" cy="838200"/>
          </a:xfrm>
          <a:solidFill>
            <a:srgbClr val="202A36"/>
          </a:solidFill>
        </p:grpSpPr>
        <p:sp>
          <p:nvSpPr>
            <p:cNvPr id="53" name="Rounded Rectangle 15"/>
            <p:cNvSpPr/>
            <p:nvPr/>
          </p:nvSpPr>
          <p:spPr>
            <a:xfrm>
              <a:off x="3693695" y="3225466"/>
              <a:ext cx="838200" cy="8382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55"/>
            <p:cNvSpPr>
              <a:spLocks noEditPoints="1"/>
            </p:cNvSpPr>
            <p:nvPr/>
          </p:nvSpPr>
          <p:spPr bwMode="auto">
            <a:xfrm>
              <a:off x="3898158" y="3419946"/>
              <a:ext cx="429274" cy="449241"/>
            </a:xfrm>
            <a:custGeom>
              <a:avLst/>
              <a:gdLst>
                <a:gd name="T0" fmla="*/ 83 w 129"/>
                <a:gd name="T1" fmla="*/ 92 h 135"/>
                <a:gd name="T2" fmla="*/ 127 w 129"/>
                <a:gd name="T3" fmla="*/ 26 h 135"/>
                <a:gd name="T4" fmla="*/ 127 w 129"/>
                <a:gd name="T5" fmla="*/ 21 h 135"/>
                <a:gd name="T6" fmla="*/ 117 w 129"/>
                <a:gd name="T7" fmla="*/ 10 h 135"/>
                <a:gd name="T8" fmla="*/ 112 w 129"/>
                <a:gd name="T9" fmla="*/ 10 h 135"/>
                <a:gd name="T10" fmla="*/ 107 w 129"/>
                <a:gd name="T11" fmla="*/ 16 h 135"/>
                <a:gd name="T12" fmla="*/ 101 w 129"/>
                <a:gd name="T13" fmla="*/ 16 h 135"/>
                <a:gd name="T14" fmla="*/ 101 w 129"/>
                <a:gd name="T15" fmla="*/ 0 h 135"/>
                <a:gd name="T16" fmla="*/ 27 w 129"/>
                <a:gd name="T17" fmla="*/ 0 h 135"/>
                <a:gd name="T18" fmla="*/ 27 w 129"/>
                <a:gd name="T19" fmla="*/ 16 h 135"/>
                <a:gd name="T20" fmla="*/ 22 w 129"/>
                <a:gd name="T21" fmla="*/ 16 h 135"/>
                <a:gd name="T22" fmla="*/ 17 w 129"/>
                <a:gd name="T23" fmla="*/ 10 h 135"/>
                <a:gd name="T24" fmla="*/ 12 w 129"/>
                <a:gd name="T25" fmla="*/ 10 h 135"/>
                <a:gd name="T26" fmla="*/ 1 w 129"/>
                <a:gd name="T27" fmla="*/ 21 h 135"/>
                <a:gd name="T28" fmla="*/ 1 w 129"/>
                <a:gd name="T29" fmla="*/ 26 h 135"/>
                <a:gd name="T30" fmla="*/ 46 w 129"/>
                <a:gd name="T31" fmla="*/ 92 h 135"/>
                <a:gd name="T32" fmla="*/ 59 w 129"/>
                <a:gd name="T33" fmla="*/ 98 h 135"/>
                <a:gd name="T34" fmla="*/ 59 w 129"/>
                <a:gd name="T35" fmla="*/ 103 h 135"/>
                <a:gd name="T36" fmla="*/ 54 w 129"/>
                <a:gd name="T37" fmla="*/ 106 h 135"/>
                <a:gd name="T38" fmla="*/ 59 w 129"/>
                <a:gd name="T39" fmla="*/ 108 h 135"/>
                <a:gd name="T40" fmla="*/ 59 w 129"/>
                <a:gd name="T41" fmla="*/ 114 h 135"/>
                <a:gd name="T42" fmla="*/ 54 w 129"/>
                <a:gd name="T43" fmla="*/ 119 h 135"/>
                <a:gd name="T44" fmla="*/ 48 w 129"/>
                <a:gd name="T45" fmla="*/ 124 h 135"/>
                <a:gd name="T46" fmla="*/ 43 w 129"/>
                <a:gd name="T47" fmla="*/ 129 h 135"/>
                <a:gd name="T48" fmla="*/ 49 w 129"/>
                <a:gd name="T49" fmla="*/ 135 h 135"/>
                <a:gd name="T50" fmla="*/ 80 w 129"/>
                <a:gd name="T51" fmla="*/ 135 h 135"/>
                <a:gd name="T52" fmla="*/ 85 w 129"/>
                <a:gd name="T53" fmla="*/ 129 h 135"/>
                <a:gd name="T54" fmla="*/ 80 w 129"/>
                <a:gd name="T55" fmla="*/ 124 h 135"/>
                <a:gd name="T56" fmla="*/ 74 w 129"/>
                <a:gd name="T57" fmla="*/ 119 h 135"/>
                <a:gd name="T58" fmla="*/ 69 w 129"/>
                <a:gd name="T59" fmla="*/ 114 h 135"/>
                <a:gd name="T60" fmla="*/ 69 w 129"/>
                <a:gd name="T61" fmla="*/ 108 h 135"/>
                <a:gd name="T62" fmla="*/ 75 w 129"/>
                <a:gd name="T63" fmla="*/ 106 h 135"/>
                <a:gd name="T64" fmla="*/ 69 w 129"/>
                <a:gd name="T65" fmla="*/ 103 h 135"/>
                <a:gd name="T66" fmla="*/ 69 w 129"/>
                <a:gd name="T67" fmla="*/ 98 h 135"/>
                <a:gd name="T68" fmla="*/ 83 w 129"/>
                <a:gd name="T69" fmla="*/ 92 h 135"/>
                <a:gd name="T70" fmla="*/ 101 w 129"/>
                <a:gd name="T71" fmla="*/ 21 h 135"/>
                <a:gd name="T72" fmla="*/ 107 w 129"/>
                <a:gd name="T73" fmla="*/ 21 h 135"/>
                <a:gd name="T74" fmla="*/ 112 w 129"/>
                <a:gd name="T75" fmla="*/ 16 h 135"/>
                <a:gd name="T76" fmla="*/ 117 w 129"/>
                <a:gd name="T77" fmla="*/ 21 h 135"/>
                <a:gd name="T78" fmla="*/ 117 w 129"/>
                <a:gd name="T79" fmla="*/ 26 h 135"/>
                <a:gd name="T80" fmla="*/ 91 w 129"/>
                <a:gd name="T81" fmla="*/ 71 h 135"/>
                <a:gd name="T82" fmla="*/ 101 w 129"/>
                <a:gd name="T83" fmla="*/ 21 h 135"/>
                <a:gd name="T84" fmla="*/ 36 w 129"/>
                <a:gd name="T85" fmla="*/ 72 h 135"/>
                <a:gd name="T86" fmla="*/ 10 w 129"/>
                <a:gd name="T87" fmla="*/ 27 h 135"/>
                <a:gd name="T88" fmla="*/ 10 w 129"/>
                <a:gd name="T89" fmla="*/ 22 h 135"/>
                <a:gd name="T90" fmla="*/ 15 w 129"/>
                <a:gd name="T91" fmla="*/ 17 h 135"/>
                <a:gd name="T92" fmla="*/ 20 w 129"/>
                <a:gd name="T93" fmla="*/ 22 h 135"/>
                <a:gd name="T94" fmla="*/ 26 w 129"/>
                <a:gd name="T95" fmla="*/ 22 h 135"/>
                <a:gd name="T96" fmla="*/ 36 w 129"/>
                <a:gd name="T97" fmla="*/ 72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9" h="135">
                  <a:moveTo>
                    <a:pt x="83" y="92"/>
                  </a:moveTo>
                  <a:cubicBezTo>
                    <a:pt x="129" y="63"/>
                    <a:pt x="127" y="26"/>
                    <a:pt x="127" y="26"/>
                  </a:cubicBezTo>
                  <a:cubicBezTo>
                    <a:pt x="127" y="21"/>
                    <a:pt x="127" y="21"/>
                    <a:pt x="127" y="21"/>
                  </a:cubicBezTo>
                  <a:cubicBezTo>
                    <a:pt x="127" y="21"/>
                    <a:pt x="128" y="10"/>
                    <a:pt x="117" y="10"/>
                  </a:cubicBezTo>
                  <a:cubicBezTo>
                    <a:pt x="114" y="10"/>
                    <a:pt x="112" y="10"/>
                    <a:pt x="112" y="10"/>
                  </a:cubicBezTo>
                  <a:cubicBezTo>
                    <a:pt x="107" y="10"/>
                    <a:pt x="107" y="16"/>
                    <a:pt x="107" y="16"/>
                  </a:cubicBezTo>
                  <a:cubicBezTo>
                    <a:pt x="107" y="16"/>
                    <a:pt x="104" y="16"/>
                    <a:pt x="101" y="16"/>
                  </a:cubicBezTo>
                  <a:cubicBezTo>
                    <a:pt x="101" y="12"/>
                    <a:pt x="101" y="0"/>
                    <a:pt x="101" y="0"/>
                  </a:cubicBezTo>
                  <a:cubicBezTo>
                    <a:pt x="56" y="7"/>
                    <a:pt x="27" y="0"/>
                    <a:pt x="27" y="0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3" y="16"/>
                    <a:pt x="22" y="16"/>
                    <a:pt x="22" y="16"/>
                  </a:cubicBezTo>
                  <a:cubicBezTo>
                    <a:pt x="22" y="16"/>
                    <a:pt x="22" y="10"/>
                    <a:pt x="17" y="10"/>
                  </a:cubicBezTo>
                  <a:cubicBezTo>
                    <a:pt x="17" y="10"/>
                    <a:pt x="15" y="10"/>
                    <a:pt x="12" y="10"/>
                  </a:cubicBezTo>
                  <a:cubicBezTo>
                    <a:pt x="1" y="10"/>
                    <a:pt x="1" y="21"/>
                    <a:pt x="1" y="21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0" y="63"/>
                    <a:pt x="46" y="92"/>
                  </a:cubicBezTo>
                  <a:cubicBezTo>
                    <a:pt x="46" y="92"/>
                    <a:pt x="52" y="98"/>
                    <a:pt x="59" y="98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3"/>
                    <a:pt x="54" y="103"/>
                    <a:pt x="54" y="106"/>
                  </a:cubicBezTo>
                  <a:cubicBezTo>
                    <a:pt x="54" y="109"/>
                    <a:pt x="59" y="108"/>
                    <a:pt x="59" y="108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9" y="114"/>
                    <a:pt x="58" y="119"/>
                    <a:pt x="54" y="119"/>
                  </a:cubicBezTo>
                  <a:cubicBezTo>
                    <a:pt x="54" y="124"/>
                    <a:pt x="48" y="124"/>
                    <a:pt x="48" y="124"/>
                  </a:cubicBezTo>
                  <a:cubicBezTo>
                    <a:pt x="48" y="124"/>
                    <a:pt x="43" y="125"/>
                    <a:pt x="43" y="129"/>
                  </a:cubicBezTo>
                  <a:cubicBezTo>
                    <a:pt x="43" y="129"/>
                    <a:pt x="42" y="135"/>
                    <a:pt x="49" y="135"/>
                  </a:cubicBezTo>
                  <a:cubicBezTo>
                    <a:pt x="56" y="135"/>
                    <a:pt x="80" y="135"/>
                    <a:pt x="80" y="135"/>
                  </a:cubicBezTo>
                  <a:cubicBezTo>
                    <a:pt x="85" y="135"/>
                    <a:pt x="85" y="129"/>
                    <a:pt x="85" y="129"/>
                  </a:cubicBezTo>
                  <a:cubicBezTo>
                    <a:pt x="85" y="129"/>
                    <a:pt x="85" y="124"/>
                    <a:pt x="80" y="124"/>
                  </a:cubicBezTo>
                  <a:cubicBezTo>
                    <a:pt x="74" y="124"/>
                    <a:pt x="74" y="119"/>
                    <a:pt x="74" y="119"/>
                  </a:cubicBezTo>
                  <a:cubicBezTo>
                    <a:pt x="74" y="119"/>
                    <a:pt x="69" y="119"/>
                    <a:pt x="69" y="114"/>
                  </a:cubicBezTo>
                  <a:cubicBezTo>
                    <a:pt x="69" y="108"/>
                    <a:pt x="69" y="108"/>
                    <a:pt x="69" y="108"/>
                  </a:cubicBezTo>
                  <a:cubicBezTo>
                    <a:pt x="69" y="108"/>
                    <a:pt x="75" y="109"/>
                    <a:pt x="75" y="106"/>
                  </a:cubicBezTo>
                  <a:cubicBezTo>
                    <a:pt x="75" y="103"/>
                    <a:pt x="69" y="103"/>
                    <a:pt x="69" y="103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75" y="98"/>
                    <a:pt x="79" y="96"/>
                    <a:pt x="83" y="92"/>
                  </a:cubicBezTo>
                  <a:close/>
                  <a:moveTo>
                    <a:pt x="101" y="21"/>
                  </a:moveTo>
                  <a:cubicBezTo>
                    <a:pt x="103" y="21"/>
                    <a:pt x="107" y="21"/>
                    <a:pt x="107" y="21"/>
                  </a:cubicBezTo>
                  <a:cubicBezTo>
                    <a:pt x="112" y="21"/>
                    <a:pt x="112" y="16"/>
                    <a:pt x="112" y="16"/>
                  </a:cubicBezTo>
                  <a:cubicBezTo>
                    <a:pt x="117" y="16"/>
                    <a:pt x="117" y="21"/>
                    <a:pt x="117" y="21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6" y="47"/>
                    <a:pt x="91" y="71"/>
                  </a:cubicBezTo>
                  <a:cubicBezTo>
                    <a:pt x="96" y="61"/>
                    <a:pt x="101" y="38"/>
                    <a:pt x="101" y="21"/>
                  </a:cubicBezTo>
                  <a:close/>
                  <a:moveTo>
                    <a:pt x="36" y="72"/>
                  </a:moveTo>
                  <a:cubicBezTo>
                    <a:pt x="11" y="48"/>
                    <a:pt x="10" y="27"/>
                    <a:pt x="10" y="27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17"/>
                    <a:pt x="15" y="17"/>
                  </a:cubicBezTo>
                  <a:cubicBezTo>
                    <a:pt x="15" y="17"/>
                    <a:pt x="15" y="22"/>
                    <a:pt x="20" y="22"/>
                  </a:cubicBezTo>
                  <a:cubicBezTo>
                    <a:pt x="20" y="22"/>
                    <a:pt x="24" y="22"/>
                    <a:pt x="26" y="22"/>
                  </a:cubicBezTo>
                  <a:cubicBezTo>
                    <a:pt x="26" y="39"/>
                    <a:pt x="30" y="62"/>
                    <a:pt x="36" y="72"/>
                  </a:cubicBezTo>
                  <a:close/>
                </a:path>
              </a:pathLst>
            </a:custGeom>
            <a:solidFill>
              <a:srgbClr val="FCB00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036513" y="3324846"/>
            <a:ext cx="838200" cy="838200"/>
            <a:chOff x="6226075" y="3225466"/>
            <a:chExt cx="838200" cy="838200"/>
          </a:xfrm>
          <a:solidFill>
            <a:srgbClr val="202A36"/>
          </a:solidFill>
        </p:grpSpPr>
        <p:sp>
          <p:nvSpPr>
            <p:cNvPr id="54" name="Rounded Rectangle 17"/>
            <p:cNvSpPr/>
            <p:nvPr/>
          </p:nvSpPr>
          <p:spPr>
            <a:xfrm>
              <a:off x="6226075" y="3225466"/>
              <a:ext cx="838200" cy="8382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4" name="Group 29"/>
            <p:cNvGrpSpPr/>
            <p:nvPr/>
          </p:nvGrpSpPr>
          <p:grpSpPr>
            <a:xfrm>
              <a:off x="6482949" y="3448336"/>
              <a:ext cx="324452" cy="406813"/>
              <a:chOff x="5106627" y="2260366"/>
              <a:chExt cx="324452" cy="406813"/>
            </a:xfrm>
            <a:grpFill/>
          </p:grpSpPr>
          <p:sp>
            <p:nvSpPr>
              <p:cNvPr id="75" name="Freeform 80"/>
              <p:cNvSpPr/>
              <p:nvPr/>
            </p:nvSpPr>
            <p:spPr bwMode="auto">
              <a:xfrm>
                <a:off x="5106627" y="2430079"/>
                <a:ext cx="324452" cy="134772"/>
              </a:xfrm>
              <a:custGeom>
                <a:avLst/>
                <a:gdLst>
                  <a:gd name="T0" fmla="*/ 49 w 98"/>
                  <a:gd name="T1" fmla="*/ 16 h 40"/>
                  <a:gd name="T2" fmla="*/ 2 w 98"/>
                  <a:gd name="T3" fmla="*/ 0 h 40"/>
                  <a:gd name="T4" fmla="*/ 0 w 98"/>
                  <a:gd name="T5" fmla="*/ 5 h 40"/>
                  <a:gd name="T6" fmla="*/ 0 w 98"/>
                  <a:gd name="T7" fmla="*/ 20 h 40"/>
                  <a:gd name="T8" fmla="*/ 49 w 98"/>
                  <a:gd name="T9" fmla="*/ 40 h 40"/>
                  <a:gd name="T10" fmla="*/ 98 w 98"/>
                  <a:gd name="T11" fmla="*/ 20 h 40"/>
                  <a:gd name="T12" fmla="*/ 98 w 98"/>
                  <a:gd name="T13" fmla="*/ 5 h 40"/>
                  <a:gd name="T14" fmla="*/ 96 w 98"/>
                  <a:gd name="T15" fmla="*/ 0 h 40"/>
                  <a:gd name="T16" fmla="*/ 49 w 98"/>
                  <a:gd name="T1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6"/>
                    </a:moveTo>
                    <a:cubicBezTo>
                      <a:pt x="26" y="16"/>
                      <a:pt x="7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ubicBezTo>
                      <a:pt x="91" y="9"/>
                      <a:pt x="72" y="16"/>
                      <a:pt x="49" y="16"/>
                    </a:cubicBezTo>
                    <a:close/>
                  </a:path>
                </a:pathLst>
              </a:custGeom>
              <a:solidFill>
                <a:srgbClr val="FCB00F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6" name="Freeform 81"/>
              <p:cNvSpPr/>
              <p:nvPr/>
            </p:nvSpPr>
            <p:spPr bwMode="auto">
              <a:xfrm>
                <a:off x="5106627" y="2534902"/>
                <a:ext cx="324452" cy="132277"/>
              </a:xfrm>
              <a:custGeom>
                <a:avLst/>
                <a:gdLst>
                  <a:gd name="T0" fmla="*/ 49 w 98"/>
                  <a:gd name="T1" fmla="*/ 15 h 40"/>
                  <a:gd name="T2" fmla="*/ 2 w 98"/>
                  <a:gd name="T3" fmla="*/ 0 h 40"/>
                  <a:gd name="T4" fmla="*/ 0 w 98"/>
                  <a:gd name="T5" fmla="*/ 4 h 40"/>
                  <a:gd name="T6" fmla="*/ 0 w 98"/>
                  <a:gd name="T7" fmla="*/ 19 h 40"/>
                  <a:gd name="T8" fmla="*/ 49 w 98"/>
                  <a:gd name="T9" fmla="*/ 40 h 40"/>
                  <a:gd name="T10" fmla="*/ 98 w 98"/>
                  <a:gd name="T11" fmla="*/ 19 h 40"/>
                  <a:gd name="T12" fmla="*/ 98 w 98"/>
                  <a:gd name="T13" fmla="*/ 4 h 40"/>
                  <a:gd name="T14" fmla="*/ 96 w 98"/>
                  <a:gd name="T15" fmla="*/ 0 h 40"/>
                  <a:gd name="T16" fmla="*/ 49 w 98"/>
                  <a:gd name="T17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5"/>
                    </a:moveTo>
                    <a:cubicBezTo>
                      <a:pt x="26" y="15"/>
                      <a:pt x="7" y="9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19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8" y="3"/>
                      <a:pt x="97" y="1"/>
                      <a:pt x="96" y="0"/>
                    </a:cubicBezTo>
                    <a:cubicBezTo>
                      <a:pt x="91" y="9"/>
                      <a:pt x="72" y="15"/>
                      <a:pt x="49" y="15"/>
                    </a:cubicBezTo>
                    <a:close/>
                  </a:path>
                </a:pathLst>
              </a:custGeom>
              <a:solidFill>
                <a:srgbClr val="FCB00F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7" name="Freeform 82"/>
              <p:cNvSpPr/>
              <p:nvPr/>
            </p:nvSpPr>
            <p:spPr bwMode="auto">
              <a:xfrm>
                <a:off x="5106627" y="2330248"/>
                <a:ext cx="324452" cy="137269"/>
              </a:xfrm>
              <a:custGeom>
                <a:avLst/>
                <a:gdLst>
                  <a:gd name="T0" fmla="*/ 96 w 98"/>
                  <a:gd name="T1" fmla="*/ 0 h 41"/>
                  <a:gd name="T2" fmla="*/ 49 w 98"/>
                  <a:gd name="T3" fmla="*/ 15 h 41"/>
                  <a:gd name="T4" fmla="*/ 2 w 98"/>
                  <a:gd name="T5" fmla="*/ 0 h 41"/>
                  <a:gd name="T6" fmla="*/ 0 w 98"/>
                  <a:gd name="T7" fmla="*/ 5 h 41"/>
                  <a:gd name="T8" fmla="*/ 0 w 98"/>
                  <a:gd name="T9" fmla="*/ 20 h 41"/>
                  <a:gd name="T10" fmla="*/ 49 w 98"/>
                  <a:gd name="T11" fmla="*/ 41 h 41"/>
                  <a:gd name="T12" fmla="*/ 98 w 98"/>
                  <a:gd name="T13" fmla="*/ 20 h 41"/>
                  <a:gd name="T14" fmla="*/ 98 w 98"/>
                  <a:gd name="T15" fmla="*/ 5 h 41"/>
                  <a:gd name="T16" fmla="*/ 96 w 98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1">
                    <a:moveTo>
                      <a:pt x="96" y="0"/>
                    </a:moveTo>
                    <a:cubicBezTo>
                      <a:pt x="95" y="9"/>
                      <a:pt x="75" y="15"/>
                      <a:pt x="49" y="15"/>
                    </a:cubicBezTo>
                    <a:cubicBezTo>
                      <a:pt x="24" y="15"/>
                      <a:pt x="3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1"/>
                      <a:pt x="49" y="41"/>
                    </a:cubicBezTo>
                    <a:cubicBezTo>
                      <a:pt x="76" y="41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lose/>
                  </a:path>
                </a:pathLst>
              </a:custGeom>
              <a:solidFill>
                <a:srgbClr val="FCB00F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8" name="Oval 83"/>
              <p:cNvSpPr>
                <a:spLocks noChangeArrowheads="1"/>
              </p:cNvSpPr>
              <p:nvPr/>
            </p:nvSpPr>
            <p:spPr bwMode="auto">
              <a:xfrm>
                <a:off x="5111618" y="2260366"/>
                <a:ext cx="316965" cy="107319"/>
              </a:xfrm>
              <a:prstGeom prst="ellipse">
                <a:avLst/>
              </a:prstGeom>
              <a:solidFill>
                <a:srgbClr val="FCB00F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7036513" y="4853707"/>
            <a:ext cx="838200" cy="838200"/>
            <a:chOff x="8799095" y="3225466"/>
            <a:chExt cx="838200" cy="838200"/>
          </a:xfrm>
          <a:solidFill>
            <a:srgbClr val="202A36"/>
          </a:solidFill>
        </p:grpSpPr>
        <p:sp>
          <p:nvSpPr>
            <p:cNvPr id="55" name="Rounded Rectangle 19"/>
            <p:cNvSpPr/>
            <p:nvPr/>
          </p:nvSpPr>
          <p:spPr>
            <a:xfrm>
              <a:off x="8799095" y="3225466"/>
              <a:ext cx="838200" cy="8382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9" name="Group 34"/>
            <p:cNvGrpSpPr/>
            <p:nvPr/>
          </p:nvGrpSpPr>
          <p:grpSpPr>
            <a:xfrm>
              <a:off x="9018533" y="3535999"/>
              <a:ext cx="399324" cy="217134"/>
              <a:chOff x="7682273" y="3211260"/>
              <a:chExt cx="399324" cy="217134"/>
            </a:xfrm>
            <a:grpFill/>
          </p:grpSpPr>
          <p:sp>
            <p:nvSpPr>
              <p:cNvPr id="80" name="Freeform 98"/>
              <p:cNvSpPr>
                <a:spLocks noEditPoints="1"/>
              </p:cNvSpPr>
              <p:nvPr/>
            </p:nvSpPr>
            <p:spPr bwMode="auto">
              <a:xfrm>
                <a:off x="7682273" y="3211260"/>
                <a:ext cx="289511" cy="217134"/>
              </a:xfrm>
              <a:custGeom>
                <a:avLst/>
                <a:gdLst>
                  <a:gd name="T0" fmla="*/ 26 w 87"/>
                  <a:gd name="T1" fmla="*/ 23 h 65"/>
                  <a:gd name="T2" fmla="*/ 26 w 87"/>
                  <a:gd name="T3" fmla="*/ 33 h 65"/>
                  <a:gd name="T4" fmla="*/ 7 w 87"/>
                  <a:gd name="T5" fmla="*/ 17 h 65"/>
                  <a:gd name="T6" fmla="*/ 7 w 87"/>
                  <a:gd name="T7" fmla="*/ 0 h 65"/>
                  <a:gd name="T8" fmla="*/ 0 w 87"/>
                  <a:gd name="T9" fmla="*/ 0 h 65"/>
                  <a:gd name="T10" fmla="*/ 0 w 87"/>
                  <a:gd name="T11" fmla="*/ 17 h 65"/>
                  <a:gd name="T12" fmla="*/ 26 w 87"/>
                  <a:gd name="T13" fmla="*/ 42 h 65"/>
                  <a:gd name="T14" fmla="*/ 26 w 87"/>
                  <a:gd name="T15" fmla="*/ 42 h 65"/>
                  <a:gd name="T16" fmla="*/ 26 w 87"/>
                  <a:gd name="T17" fmla="*/ 49 h 65"/>
                  <a:gd name="T18" fmla="*/ 41 w 87"/>
                  <a:gd name="T19" fmla="*/ 65 h 65"/>
                  <a:gd name="T20" fmla="*/ 87 w 87"/>
                  <a:gd name="T21" fmla="*/ 65 h 65"/>
                  <a:gd name="T22" fmla="*/ 87 w 87"/>
                  <a:gd name="T23" fmla="*/ 9 h 65"/>
                  <a:gd name="T24" fmla="*/ 40 w 87"/>
                  <a:gd name="T25" fmla="*/ 9 h 65"/>
                  <a:gd name="T26" fmla="*/ 26 w 87"/>
                  <a:gd name="T27" fmla="*/ 23 h 65"/>
                  <a:gd name="T28" fmla="*/ 73 w 87"/>
                  <a:gd name="T29" fmla="*/ 19 h 65"/>
                  <a:gd name="T30" fmla="*/ 80 w 87"/>
                  <a:gd name="T31" fmla="*/ 19 h 65"/>
                  <a:gd name="T32" fmla="*/ 80 w 87"/>
                  <a:gd name="T33" fmla="*/ 56 h 65"/>
                  <a:gd name="T34" fmla="*/ 73 w 87"/>
                  <a:gd name="T35" fmla="*/ 56 h 65"/>
                  <a:gd name="T36" fmla="*/ 73 w 87"/>
                  <a:gd name="T37" fmla="*/ 19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7" h="65">
                    <a:moveTo>
                      <a:pt x="26" y="23"/>
                    </a:moveTo>
                    <a:cubicBezTo>
                      <a:pt x="26" y="33"/>
                      <a:pt x="26" y="33"/>
                      <a:pt x="26" y="33"/>
                    </a:cubicBezTo>
                    <a:cubicBezTo>
                      <a:pt x="6" y="33"/>
                      <a:pt x="7" y="17"/>
                      <a:pt x="7" y="17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43"/>
                      <a:pt x="26" y="42"/>
                      <a:pt x="26" y="42"/>
                    </a:cubicBezTo>
                    <a:cubicBezTo>
                      <a:pt x="26" y="42"/>
                      <a:pt x="26" y="42"/>
                      <a:pt x="26" y="42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6" y="49"/>
                      <a:pt x="25" y="65"/>
                      <a:pt x="41" y="65"/>
                    </a:cubicBezTo>
                    <a:cubicBezTo>
                      <a:pt x="60" y="65"/>
                      <a:pt x="87" y="65"/>
                      <a:pt x="87" y="65"/>
                    </a:cubicBezTo>
                    <a:cubicBezTo>
                      <a:pt x="87" y="9"/>
                      <a:pt x="87" y="9"/>
                      <a:pt x="87" y="9"/>
                    </a:cubicBezTo>
                    <a:cubicBezTo>
                      <a:pt x="87" y="9"/>
                      <a:pt x="60" y="9"/>
                      <a:pt x="40" y="9"/>
                    </a:cubicBezTo>
                    <a:cubicBezTo>
                      <a:pt x="25" y="9"/>
                      <a:pt x="26" y="23"/>
                      <a:pt x="26" y="23"/>
                    </a:cubicBezTo>
                    <a:close/>
                    <a:moveTo>
                      <a:pt x="73" y="19"/>
                    </a:moveTo>
                    <a:cubicBezTo>
                      <a:pt x="80" y="19"/>
                      <a:pt x="80" y="19"/>
                      <a:pt x="80" y="19"/>
                    </a:cubicBezTo>
                    <a:cubicBezTo>
                      <a:pt x="80" y="56"/>
                      <a:pt x="80" y="56"/>
                      <a:pt x="80" y="56"/>
                    </a:cubicBezTo>
                    <a:cubicBezTo>
                      <a:pt x="73" y="56"/>
                      <a:pt x="73" y="56"/>
                      <a:pt x="73" y="56"/>
                    </a:cubicBezTo>
                    <a:lnTo>
                      <a:pt x="73" y="19"/>
                    </a:lnTo>
                    <a:close/>
                  </a:path>
                </a:pathLst>
              </a:custGeom>
              <a:solidFill>
                <a:srgbClr val="FCB00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1" name="Freeform 99"/>
              <p:cNvSpPr>
                <a:spLocks noEditPoints="1"/>
              </p:cNvSpPr>
              <p:nvPr/>
            </p:nvSpPr>
            <p:spPr bwMode="auto">
              <a:xfrm>
                <a:off x="7981766" y="3368493"/>
                <a:ext cx="99831" cy="32446"/>
              </a:xfrm>
              <a:custGeom>
                <a:avLst/>
                <a:gdLst>
                  <a:gd name="T0" fmla="*/ 0 w 30"/>
                  <a:gd name="T1" fmla="*/ 10 h 10"/>
                  <a:gd name="T2" fmla="*/ 30 w 30"/>
                  <a:gd name="T3" fmla="*/ 10 h 10"/>
                  <a:gd name="T4" fmla="*/ 30 w 30"/>
                  <a:gd name="T5" fmla="*/ 0 h 10"/>
                  <a:gd name="T6" fmla="*/ 0 w 30"/>
                  <a:gd name="T7" fmla="*/ 0 h 10"/>
                  <a:gd name="T8" fmla="*/ 0 w 30"/>
                  <a:gd name="T9" fmla="*/ 10 h 10"/>
                  <a:gd name="T10" fmla="*/ 25 w 30"/>
                  <a:gd name="T11" fmla="*/ 2 h 10"/>
                  <a:gd name="T12" fmla="*/ 28 w 30"/>
                  <a:gd name="T13" fmla="*/ 5 h 10"/>
                  <a:gd name="T14" fmla="*/ 25 w 30"/>
                  <a:gd name="T15" fmla="*/ 8 h 10"/>
                  <a:gd name="T16" fmla="*/ 22 w 30"/>
                  <a:gd name="T17" fmla="*/ 5 h 10"/>
                  <a:gd name="T18" fmla="*/ 25 w 30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10">
                    <a:moveTo>
                      <a:pt x="0" y="10"/>
                    </a:move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0"/>
                    </a:lnTo>
                    <a:close/>
                    <a:moveTo>
                      <a:pt x="25" y="2"/>
                    </a:moveTo>
                    <a:cubicBezTo>
                      <a:pt x="27" y="2"/>
                      <a:pt x="28" y="4"/>
                      <a:pt x="28" y="5"/>
                    </a:cubicBezTo>
                    <a:cubicBezTo>
                      <a:pt x="28" y="7"/>
                      <a:pt x="27" y="8"/>
                      <a:pt x="25" y="8"/>
                    </a:cubicBezTo>
                    <a:cubicBezTo>
                      <a:pt x="23" y="8"/>
                      <a:pt x="22" y="7"/>
                      <a:pt x="22" y="5"/>
                    </a:cubicBezTo>
                    <a:cubicBezTo>
                      <a:pt x="22" y="4"/>
                      <a:pt x="23" y="2"/>
                      <a:pt x="25" y="2"/>
                    </a:cubicBezTo>
                    <a:close/>
                  </a:path>
                </a:pathLst>
              </a:custGeom>
              <a:solidFill>
                <a:srgbClr val="FCB00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2" name="Freeform 100"/>
              <p:cNvSpPr>
                <a:spLocks noEditPoints="1"/>
              </p:cNvSpPr>
              <p:nvPr/>
            </p:nvSpPr>
            <p:spPr bwMode="auto">
              <a:xfrm>
                <a:off x="7981766" y="3276150"/>
                <a:ext cx="99831" cy="32446"/>
              </a:xfrm>
              <a:custGeom>
                <a:avLst/>
                <a:gdLst>
                  <a:gd name="T0" fmla="*/ 0 w 30"/>
                  <a:gd name="T1" fmla="*/ 0 h 10"/>
                  <a:gd name="T2" fmla="*/ 0 w 30"/>
                  <a:gd name="T3" fmla="*/ 10 h 10"/>
                  <a:gd name="T4" fmla="*/ 30 w 30"/>
                  <a:gd name="T5" fmla="*/ 10 h 10"/>
                  <a:gd name="T6" fmla="*/ 30 w 30"/>
                  <a:gd name="T7" fmla="*/ 0 h 10"/>
                  <a:gd name="T8" fmla="*/ 0 w 30"/>
                  <a:gd name="T9" fmla="*/ 0 h 10"/>
                  <a:gd name="T10" fmla="*/ 25 w 30"/>
                  <a:gd name="T11" fmla="*/ 8 h 10"/>
                  <a:gd name="T12" fmla="*/ 22 w 30"/>
                  <a:gd name="T13" fmla="*/ 5 h 10"/>
                  <a:gd name="T14" fmla="*/ 25 w 30"/>
                  <a:gd name="T15" fmla="*/ 3 h 10"/>
                  <a:gd name="T16" fmla="*/ 28 w 30"/>
                  <a:gd name="T17" fmla="*/ 5 h 10"/>
                  <a:gd name="T18" fmla="*/ 25 w 30"/>
                  <a:gd name="T1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1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0"/>
                      <a:pt x="30" y="0"/>
                      <a:pt x="30" y="0"/>
                    </a:cubicBezTo>
                    <a:lnTo>
                      <a:pt x="0" y="0"/>
                    </a:lnTo>
                    <a:close/>
                    <a:moveTo>
                      <a:pt x="25" y="8"/>
                    </a:moveTo>
                    <a:cubicBezTo>
                      <a:pt x="23" y="8"/>
                      <a:pt x="22" y="7"/>
                      <a:pt x="22" y="5"/>
                    </a:cubicBezTo>
                    <a:cubicBezTo>
                      <a:pt x="22" y="4"/>
                      <a:pt x="23" y="3"/>
                      <a:pt x="25" y="3"/>
                    </a:cubicBezTo>
                    <a:cubicBezTo>
                      <a:pt x="27" y="3"/>
                      <a:pt x="28" y="4"/>
                      <a:pt x="28" y="5"/>
                    </a:cubicBezTo>
                    <a:cubicBezTo>
                      <a:pt x="28" y="7"/>
                      <a:pt x="27" y="8"/>
                      <a:pt x="25" y="8"/>
                    </a:cubicBezTo>
                    <a:close/>
                  </a:path>
                </a:pathLst>
              </a:custGeom>
              <a:solidFill>
                <a:srgbClr val="FCB00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2796224" y="1795986"/>
            <a:ext cx="838200" cy="838200"/>
            <a:chOff x="3693695" y="1876644"/>
            <a:chExt cx="838200" cy="838200"/>
          </a:xfrm>
          <a:solidFill>
            <a:srgbClr val="202A36"/>
          </a:solidFill>
        </p:grpSpPr>
        <p:sp>
          <p:nvSpPr>
            <p:cNvPr id="50" name="Rounded Rectangle 5"/>
            <p:cNvSpPr/>
            <p:nvPr/>
          </p:nvSpPr>
          <p:spPr>
            <a:xfrm>
              <a:off x="3693695" y="1876644"/>
              <a:ext cx="838200" cy="83820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38"/>
            <p:cNvGrpSpPr/>
            <p:nvPr/>
          </p:nvGrpSpPr>
          <p:grpSpPr>
            <a:xfrm>
              <a:off x="3898158" y="2053653"/>
              <a:ext cx="429274" cy="484183"/>
              <a:chOff x="5513440" y="1766202"/>
              <a:chExt cx="429274" cy="484183"/>
            </a:xfrm>
            <a:grpFill/>
          </p:grpSpPr>
          <p:sp>
            <p:nvSpPr>
              <p:cNvPr id="84" name="Freeform 147"/>
              <p:cNvSpPr/>
              <p:nvPr/>
            </p:nvSpPr>
            <p:spPr bwMode="auto">
              <a:xfrm>
                <a:off x="5513440" y="1766202"/>
                <a:ext cx="429274" cy="87353"/>
              </a:xfrm>
              <a:custGeom>
                <a:avLst/>
                <a:gdLst>
                  <a:gd name="T0" fmla="*/ 68 w 129"/>
                  <a:gd name="T1" fmla="*/ 8 h 26"/>
                  <a:gd name="T2" fmla="*/ 68 w 129"/>
                  <a:gd name="T3" fmla="*/ 4 h 26"/>
                  <a:gd name="T4" fmla="*/ 64 w 129"/>
                  <a:gd name="T5" fmla="*/ 0 h 26"/>
                  <a:gd name="T6" fmla="*/ 61 w 129"/>
                  <a:gd name="T7" fmla="*/ 4 h 26"/>
                  <a:gd name="T8" fmla="*/ 61 w 129"/>
                  <a:gd name="T9" fmla="*/ 8 h 26"/>
                  <a:gd name="T10" fmla="*/ 0 w 129"/>
                  <a:gd name="T11" fmla="*/ 8 h 26"/>
                  <a:gd name="T12" fmla="*/ 0 w 129"/>
                  <a:gd name="T13" fmla="*/ 26 h 26"/>
                  <a:gd name="T14" fmla="*/ 129 w 129"/>
                  <a:gd name="T15" fmla="*/ 26 h 26"/>
                  <a:gd name="T16" fmla="*/ 129 w 129"/>
                  <a:gd name="T17" fmla="*/ 8 h 26"/>
                  <a:gd name="T18" fmla="*/ 68 w 129"/>
                  <a:gd name="T19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9" h="26">
                    <a:moveTo>
                      <a:pt x="68" y="8"/>
                    </a:move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  <a:cubicBezTo>
                      <a:pt x="63" y="0"/>
                      <a:pt x="61" y="2"/>
                      <a:pt x="61" y="4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8"/>
                      <a:pt x="129" y="8"/>
                      <a:pt x="129" y="8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5" name="Freeform 148"/>
              <p:cNvSpPr>
                <a:spLocks noEditPoints="1"/>
              </p:cNvSpPr>
              <p:nvPr/>
            </p:nvSpPr>
            <p:spPr bwMode="auto">
              <a:xfrm>
                <a:off x="5550876" y="1873521"/>
                <a:ext cx="356897" cy="376864"/>
              </a:xfrm>
              <a:custGeom>
                <a:avLst/>
                <a:gdLst>
                  <a:gd name="T0" fmla="*/ 143 w 143"/>
                  <a:gd name="T1" fmla="*/ 95 h 151"/>
                  <a:gd name="T2" fmla="*/ 143 w 143"/>
                  <a:gd name="T3" fmla="*/ 0 h 151"/>
                  <a:gd name="T4" fmla="*/ 0 w 143"/>
                  <a:gd name="T5" fmla="*/ 0 h 151"/>
                  <a:gd name="T6" fmla="*/ 0 w 143"/>
                  <a:gd name="T7" fmla="*/ 95 h 151"/>
                  <a:gd name="T8" fmla="*/ 63 w 143"/>
                  <a:gd name="T9" fmla="*/ 95 h 151"/>
                  <a:gd name="T10" fmla="*/ 63 w 143"/>
                  <a:gd name="T11" fmla="*/ 125 h 151"/>
                  <a:gd name="T12" fmla="*/ 45 w 143"/>
                  <a:gd name="T13" fmla="*/ 125 h 151"/>
                  <a:gd name="T14" fmla="*/ 45 w 143"/>
                  <a:gd name="T15" fmla="*/ 121 h 151"/>
                  <a:gd name="T16" fmla="*/ 37 w 143"/>
                  <a:gd name="T17" fmla="*/ 121 h 151"/>
                  <a:gd name="T18" fmla="*/ 25 w 143"/>
                  <a:gd name="T19" fmla="*/ 151 h 151"/>
                  <a:gd name="T20" fmla="*/ 33 w 143"/>
                  <a:gd name="T21" fmla="*/ 151 h 151"/>
                  <a:gd name="T22" fmla="*/ 40 w 143"/>
                  <a:gd name="T23" fmla="*/ 137 h 151"/>
                  <a:gd name="T24" fmla="*/ 104 w 143"/>
                  <a:gd name="T25" fmla="*/ 137 h 151"/>
                  <a:gd name="T26" fmla="*/ 109 w 143"/>
                  <a:gd name="T27" fmla="*/ 151 h 151"/>
                  <a:gd name="T28" fmla="*/ 119 w 143"/>
                  <a:gd name="T29" fmla="*/ 151 h 151"/>
                  <a:gd name="T30" fmla="*/ 107 w 143"/>
                  <a:gd name="T31" fmla="*/ 121 h 151"/>
                  <a:gd name="T32" fmla="*/ 97 w 143"/>
                  <a:gd name="T33" fmla="*/ 121 h 151"/>
                  <a:gd name="T34" fmla="*/ 97 w 143"/>
                  <a:gd name="T35" fmla="*/ 125 h 151"/>
                  <a:gd name="T36" fmla="*/ 80 w 143"/>
                  <a:gd name="T37" fmla="*/ 125 h 151"/>
                  <a:gd name="T38" fmla="*/ 80 w 143"/>
                  <a:gd name="T39" fmla="*/ 95 h 151"/>
                  <a:gd name="T40" fmla="*/ 143 w 143"/>
                  <a:gd name="T41" fmla="*/ 95 h 151"/>
                  <a:gd name="T42" fmla="*/ 92 w 143"/>
                  <a:gd name="T43" fmla="*/ 28 h 151"/>
                  <a:gd name="T44" fmla="*/ 133 w 143"/>
                  <a:gd name="T45" fmla="*/ 28 h 151"/>
                  <a:gd name="T46" fmla="*/ 133 w 143"/>
                  <a:gd name="T47" fmla="*/ 37 h 151"/>
                  <a:gd name="T48" fmla="*/ 92 w 143"/>
                  <a:gd name="T49" fmla="*/ 37 h 151"/>
                  <a:gd name="T50" fmla="*/ 92 w 143"/>
                  <a:gd name="T51" fmla="*/ 28 h 151"/>
                  <a:gd name="T52" fmla="*/ 92 w 143"/>
                  <a:gd name="T53" fmla="*/ 46 h 151"/>
                  <a:gd name="T54" fmla="*/ 133 w 143"/>
                  <a:gd name="T55" fmla="*/ 46 h 151"/>
                  <a:gd name="T56" fmla="*/ 133 w 143"/>
                  <a:gd name="T57" fmla="*/ 56 h 151"/>
                  <a:gd name="T58" fmla="*/ 92 w 143"/>
                  <a:gd name="T59" fmla="*/ 56 h 151"/>
                  <a:gd name="T60" fmla="*/ 92 w 143"/>
                  <a:gd name="T61" fmla="*/ 46 h 151"/>
                  <a:gd name="T62" fmla="*/ 92 w 143"/>
                  <a:gd name="T63" fmla="*/ 63 h 151"/>
                  <a:gd name="T64" fmla="*/ 133 w 143"/>
                  <a:gd name="T65" fmla="*/ 63 h 151"/>
                  <a:gd name="T66" fmla="*/ 133 w 143"/>
                  <a:gd name="T67" fmla="*/ 74 h 151"/>
                  <a:gd name="T68" fmla="*/ 92 w 143"/>
                  <a:gd name="T69" fmla="*/ 74 h 151"/>
                  <a:gd name="T70" fmla="*/ 92 w 143"/>
                  <a:gd name="T71" fmla="*/ 63 h 151"/>
                  <a:gd name="T72" fmla="*/ 8 w 143"/>
                  <a:gd name="T73" fmla="*/ 75 h 151"/>
                  <a:gd name="T74" fmla="*/ 8 w 143"/>
                  <a:gd name="T75" fmla="*/ 24 h 151"/>
                  <a:gd name="T76" fmla="*/ 83 w 143"/>
                  <a:gd name="T77" fmla="*/ 24 h 151"/>
                  <a:gd name="T78" fmla="*/ 83 w 143"/>
                  <a:gd name="T79" fmla="*/ 75 h 151"/>
                  <a:gd name="T80" fmla="*/ 8 w 143"/>
                  <a:gd name="T81" fmla="*/ 7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3" h="151">
                    <a:moveTo>
                      <a:pt x="143" y="95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95"/>
                    </a:lnTo>
                    <a:lnTo>
                      <a:pt x="63" y="95"/>
                    </a:lnTo>
                    <a:lnTo>
                      <a:pt x="63" y="125"/>
                    </a:lnTo>
                    <a:lnTo>
                      <a:pt x="45" y="125"/>
                    </a:lnTo>
                    <a:lnTo>
                      <a:pt x="45" y="121"/>
                    </a:lnTo>
                    <a:lnTo>
                      <a:pt x="37" y="121"/>
                    </a:lnTo>
                    <a:lnTo>
                      <a:pt x="25" y="151"/>
                    </a:lnTo>
                    <a:lnTo>
                      <a:pt x="33" y="151"/>
                    </a:lnTo>
                    <a:lnTo>
                      <a:pt x="40" y="137"/>
                    </a:lnTo>
                    <a:lnTo>
                      <a:pt x="104" y="137"/>
                    </a:lnTo>
                    <a:lnTo>
                      <a:pt x="109" y="151"/>
                    </a:lnTo>
                    <a:lnTo>
                      <a:pt x="119" y="151"/>
                    </a:lnTo>
                    <a:lnTo>
                      <a:pt x="107" y="121"/>
                    </a:lnTo>
                    <a:lnTo>
                      <a:pt x="97" y="121"/>
                    </a:lnTo>
                    <a:lnTo>
                      <a:pt x="97" y="125"/>
                    </a:lnTo>
                    <a:lnTo>
                      <a:pt x="80" y="125"/>
                    </a:lnTo>
                    <a:lnTo>
                      <a:pt x="80" y="95"/>
                    </a:lnTo>
                    <a:lnTo>
                      <a:pt x="143" y="95"/>
                    </a:lnTo>
                    <a:close/>
                    <a:moveTo>
                      <a:pt x="92" y="28"/>
                    </a:moveTo>
                    <a:lnTo>
                      <a:pt x="133" y="28"/>
                    </a:lnTo>
                    <a:lnTo>
                      <a:pt x="133" y="37"/>
                    </a:lnTo>
                    <a:lnTo>
                      <a:pt x="92" y="37"/>
                    </a:lnTo>
                    <a:lnTo>
                      <a:pt x="92" y="28"/>
                    </a:lnTo>
                    <a:close/>
                    <a:moveTo>
                      <a:pt x="92" y="46"/>
                    </a:moveTo>
                    <a:lnTo>
                      <a:pt x="133" y="46"/>
                    </a:lnTo>
                    <a:lnTo>
                      <a:pt x="133" y="56"/>
                    </a:lnTo>
                    <a:lnTo>
                      <a:pt x="92" y="56"/>
                    </a:lnTo>
                    <a:lnTo>
                      <a:pt x="92" y="46"/>
                    </a:lnTo>
                    <a:close/>
                    <a:moveTo>
                      <a:pt x="92" y="63"/>
                    </a:moveTo>
                    <a:lnTo>
                      <a:pt x="133" y="63"/>
                    </a:lnTo>
                    <a:lnTo>
                      <a:pt x="133" y="74"/>
                    </a:lnTo>
                    <a:lnTo>
                      <a:pt x="92" y="74"/>
                    </a:lnTo>
                    <a:lnTo>
                      <a:pt x="92" y="63"/>
                    </a:lnTo>
                    <a:close/>
                    <a:moveTo>
                      <a:pt x="8" y="75"/>
                    </a:moveTo>
                    <a:lnTo>
                      <a:pt x="8" y="24"/>
                    </a:lnTo>
                    <a:lnTo>
                      <a:pt x="83" y="24"/>
                    </a:lnTo>
                    <a:lnTo>
                      <a:pt x="83" y="75"/>
                    </a:lnTo>
                    <a:lnTo>
                      <a:pt x="8" y="75"/>
                    </a:lnTo>
                    <a:close/>
                  </a:path>
                </a:pathLst>
              </a:custGeom>
              <a:solidFill>
                <a:srgbClr val="FCB00F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6" name="Freeform 149"/>
              <p:cNvSpPr/>
              <p:nvPr/>
            </p:nvSpPr>
            <p:spPr bwMode="auto">
              <a:xfrm>
                <a:off x="5578330" y="1945898"/>
                <a:ext cx="174705" cy="102328"/>
              </a:xfrm>
              <a:custGeom>
                <a:avLst/>
                <a:gdLst>
                  <a:gd name="T0" fmla="*/ 58 w 70"/>
                  <a:gd name="T1" fmla="*/ 12 h 41"/>
                  <a:gd name="T2" fmla="*/ 54 w 70"/>
                  <a:gd name="T3" fmla="*/ 20 h 41"/>
                  <a:gd name="T4" fmla="*/ 48 w 70"/>
                  <a:gd name="T5" fmla="*/ 16 h 41"/>
                  <a:gd name="T6" fmla="*/ 48 w 70"/>
                  <a:gd name="T7" fmla="*/ 16 h 41"/>
                  <a:gd name="T8" fmla="*/ 34 w 70"/>
                  <a:gd name="T9" fmla="*/ 8 h 41"/>
                  <a:gd name="T10" fmla="*/ 32 w 70"/>
                  <a:gd name="T11" fmla="*/ 12 h 41"/>
                  <a:gd name="T12" fmla="*/ 28 w 70"/>
                  <a:gd name="T13" fmla="*/ 20 h 41"/>
                  <a:gd name="T14" fmla="*/ 16 w 70"/>
                  <a:gd name="T15" fmla="*/ 12 h 41"/>
                  <a:gd name="T16" fmla="*/ 12 w 70"/>
                  <a:gd name="T17" fmla="*/ 17 h 41"/>
                  <a:gd name="T18" fmla="*/ 12 w 70"/>
                  <a:gd name="T19" fmla="*/ 17 h 41"/>
                  <a:gd name="T20" fmla="*/ 0 w 70"/>
                  <a:gd name="T21" fmla="*/ 37 h 41"/>
                  <a:gd name="T22" fmla="*/ 5 w 70"/>
                  <a:gd name="T23" fmla="*/ 41 h 41"/>
                  <a:gd name="T24" fmla="*/ 17 w 70"/>
                  <a:gd name="T25" fmla="*/ 21 h 41"/>
                  <a:gd name="T26" fmla="*/ 24 w 70"/>
                  <a:gd name="T27" fmla="*/ 25 h 41"/>
                  <a:gd name="T28" fmla="*/ 24 w 70"/>
                  <a:gd name="T29" fmla="*/ 25 h 41"/>
                  <a:gd name="T30" fmla="*/ 30 w 70"/>
                  <a:gd name="T31" fmla="*/ 29 h 41"/>
                  <a:gd name="T32" fmla="*/ 37 w 70"/>
                  <a:gd name="T33" fmla="*/ 17 h 41"/>
                  <a:gd name="T34" fmla="*/ 42 w 70"/>
                  <a:gd name="T35" fmla="*/ 21 h 41"/>
                  <a:gd name="T36" fmla="*/ 42 w 70"/>
                  <a:gd name="T37" fmla="*/ 21 h 41"/>
                  <a:gd name="T38" fmla="*/ 56 w 70"/>
                  <a:gd name="T39" fmla="*/ 28 h 41"/>
                  <a:gd name="T40" fmla="*/ 57 w 70"/>
                  <a:gd name="T41" fmla="*/ 28 h 41"/>
                  <a:gd name="T42" fmla="*/ 57 w 70"/>
                  <a:gd name="T43" fmla="*/ 28 h 41"/>
                  <a:gd name="T44" fmla="*/ 64 w 70"/>
                  <a:gd name="T45" fmla="*/ 17 h 41"/>
                  <a:gd name="T46" fmla="*/ 64 w 70"/>
                  <a:gd name="T47" fmla="*/ 17 h 41"/>
                  <a:gd name="T48" fmla="*/ 70 w 70"/>
                  <a:gd name="T49" fmla="*/ 4 h 41"/>
                  <a:gd name="T50" fmla="*/ 65 w 70"/>
                  <a:gd name="T51" fmla="*/ 0 h 41"/>
                  <a:gd name="T52" fmla="*/ 58 w 70"/>
                  <a:gd name="T53" fmla="*/ 1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41">
                    <a:moveTo>
                      <a:pt x="58" y="12"/>
                    </a:moveTo>
                    <a:lnTo>
                      <a:pt x="54" y="20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20"/>
                    </a:lnTo>
                    <a:lnTo>
                      <a:pt x="16" y="12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0" y="37"/>
                    </a:lnTo>
                    <a:lnTo>
                      <a:pt x="5" y="41"/>
                    </a:lnTo>
                    <a:lnTo>
                      <a:pt x="17" y="21"/>
                    </a:lnTo>
                    <a:lnTo>
                      <a:pt x="24" y="25"/>
                    </a:lnTo>
                    <a:lnTo>
                      <a:pt x="24" y="25"/>
                    </a:lnTo>
                    <a:lnTo>
                      <a:pt x="30" y="29"/>
                    </a:lnTo>
                    <a:lnTo>
                      <a:pt x="37" y="17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56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70" y="4"/>
                    </a:lnTo>
                    <a:lnTo>
                      <a:pt x="65" y="0"/>
                    </a:lnTo>
                    <a:lnTo>
                      <a:pt x="5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sp>
        <p:nvSpPr>
          <p:cNvPr id="8" name="文本框 7"/>
          <p:cNvSpPr txBox="1"/>
          <p:nvPr/>
        </p:nvSpPr>
        <p:spPr>
          <a:xfrm>
            <a:off x="3806620" y="1783808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</a:t>
            </a:r>
            <a:endParaRPr lang="zh-CN" altLang="en-US" sz="20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800379" y="2149179"/>
            <a:ext cx="271725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在此录入上述图表的综合描述</a:t>
            </a:r>
            <a:r>
              <a:rPr lang="zh-CN" altLang="en-US" sz="14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说明。</a:t>
            </a:r>
            <a:endParaRPr lang="zh-CN" altLang="en-US" sz="14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806620" y="331594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</a:t>
            </a:r>
            <a:endParaRPr lang="zh-CN" altLang="en-US" sz="20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800379" y="3681315"/>
            <a:ext cx="2717251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在此录入上述图表的综合描述说明，在此录入上述图表的综合描述说明</a:t>
            </a:r>
            <a:r>
              <a:rPr lang="zh-CN" altLang="en-US" sz="14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14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3806620" y="4848079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</a:t>
            </a:r>
            <a:endParaRPr lang="zh-CN" altLang="en-US" sz="20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3800379" y="5213450"/>
            <a:ext cx="2717251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在此录入上述图表的综合描述说明，在此录入上述图表的综合描述说明</a:t>
            </a:r>
            <a:r>
              <a:rPr lang="zh-CN" altLang="en-US" sz="14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14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8113760" y="1783808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</a:t>
            </a:r>
            <a:endParaRPr lang="zh-CN" altLang="en-US" sz="20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8107519" y="2149179"/>
            <a:ext cx="2717251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在此录入上述图表的综合描述说明，在此录入上述图表的综合描述说明</a:t>
            </a:r>
            <a:r>
              <a:rPr lang="zh-CN" altLang="en-US" sz="14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14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8113760" y="331594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</a:t>
            </a:r>
            <a:endParaRPr lang="zh-CN" altLang="en-US" sz="20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107519" y="3681315"/>
            <a:ext cx="271725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在此录入上述图表的综合描述</a:t>
            </a:r>
            <a:r>
              <a:rPr lang="zh-CN" altLang="en-US" sz="14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说明。</a:t>
            </a:r>
            <a:endParaRPr lang="zh-CN" altLang="en-US" sz="14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8113760" y="4848079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</a:t>
            </a:r>
            <a:endParaRPr lang="zh-CN" altLang="en-US" sz="2000" b="1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8107519" y="5213450"/>
            <a:ext cx="2717251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在此录入上述图表的综合描述说明，在此录入上述图表的综合描述说明</a:t>
            </a:r>
            <a:r>
              <a:rPr lang="zh-CN" altLang="en-US" sz="14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14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矩形 3"/>
          <p:cNvSpPr>
            <a:spLocks noChangeArrowheads="1"/>
          </p:cNvSpPr>
          <p:nvPr/>
        </p:nvSpPr>
        <p:spPr bwMode="auto">
          <a:xfrm>
            <a:off x="2711607" y="515424"/>
            <a:ext cx="167513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935" b="1" dirty="0" smtClean="0">
                <a:solidFill>
                  <a:srgbClr val="202A3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输入标题</a:t>
            </a:r>
            <a:endParaRPr lang="zh-CN" altLang="en-US" sz="2935" b="1" dirty="0" smtClean="0">
              <a:solidFill>
                <a:srgbClr val="202A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89" grpId="0"/>
      <p:bldP spid="90" grpId="0"/>
      <p:bldP spid="91" grpId="0"/>
      <p:bldP spid="92" grpId="0"/>
      <p:bldP spid="93" grpId="0"/>
      <p:bldP spid="94" grpId="0"/>
      <p:bldP spid="95" grpId="0"/>
      <p:bldP spid="96" grpId="0"/>
      <p:bldP spid="97" grpId="0"/>
      <p:bldP spid="98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5720" y="-76200"/>
            <a:ext cx="12237720" cy="341376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40640" y="-329565"/>
            <a:ext cx="12360275" cy="3667125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807682" y="4937203"/>
            <a:ext cx="100584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en-US" altLang="zh-CN" sz="18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01/</a:t>
            </a:r>
            <a:r>
              <a:rPr lang="zh-CN" altLang="en-US" sz="18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标题</a:t>
            </a:r>
            <a:endParaRPr lang="zh-CN" altLang="en-US" sz="1800" kern="100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82899" y="4937203"/>
            <a:ext cx="100584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en-US" altLang="zh-CN" sz="18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02/</a:t>
            </a:r>
            <a:r>
              <a:rPr lang="zh-CN" altLang="en-US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标题</a:t>
            </a:r>
            <a:endParaRPr lang="zh-CN" altLang="en-US" kern="100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  <a:defRPr/>
            </a:pPr>
            <a:endParaRPr lang="zh-CN" altLang="zh-CN" sz="18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63582" y="4937203"/>
            <a:ext cx="100584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en-US" altLang="zh-CN" sz="18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03/</a:t>
            </a:r>
            <a:r>
              <a:rPr lang="zh-CN" altLang="en-US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标题</a:t>
            </a:r>
            <a:endParaRPr lang="zh-CN" altLang="en-US" kern="100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  <a:defRPr/>
            </a:pPr>
            <a:endParaRPr lang="zh-CN" altLang="zh-CN" sz="18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49731" y="4937203"/>
            <a:ext cx="100584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en-US" altLang="zh-CN" sz="18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04/</a:t>
            </a:r>
            <a:r>
              <a:rPr lang="zh-CN" altLang="en-US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标题</a:t>
            </a:r>
            <a:endParaRPr lang="zh-CN" altLang="zh-CN" sz="18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187812" y="4937203"/>
            <a:ext cx="100584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en-US" altLang="zh-CN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05/</a:t>
            </a:r>
            <a:r>
              <a:rPr lang="zh-CN" altLang="en-US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标题</a:t>
            </a:r>
            <a:endParaRPr lang="zh-CN" altLang="en-US" kern="100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  <a:defRPr/>
            </a:pPr>
            <a:endParaRPr lang="zh-CN" altLang="zh-CN" sz="18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9711101" y="4937203"/>
            <a:ext cx="100584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  <a:defRPr/>
            </a:pPr>
            <a:r>
              <a:rPr lang="en-US" altLang="zh-CN" sz="18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06/</a:t>
            </a:r>
            <a:r>
              <a:rPr lang="zh-CN" altLang="en-US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标题</a:t>
            </a:r>
            <a:endParaRPr lang="zh-CN" altLang="en-US" kern="100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  <a:defRPr/>
            </a:pPr>
            <a:endParaRPr lang="zh-CN" altLang="zh-CN" sz="1800" kern="1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708858" y="3700331"/>
            <a:ext cx="1086966" cy="1090110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40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331820" y="3700331"/>
            <a:ext cx="1086966" cy="1090110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47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923019" y="3700331"/>
            <a:ext cx="1086966" cy="1090110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50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6498652" y="3700331"/>
            <a:ext cx="1086966" cy="1090110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53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8109313" y="3700331"/>
            <a:ext cx="1086966" cy="1090110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56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9660021" y="3700331"/>
            <a:ext cx="1086966" cy="1090110"/>
            <a:chOff x="4584701" y="522287"/>
            <a:chExt cx="2744788" cy="2752726"/>
          </a:xfrm>
          <a:solidFill>
            <a:srgbClr val="202A36"/>
          </a:solidFill>
        </p:grpSpPr>
        <p:sp>
          <p:nvSpPr>
            <p:cNvPr id="59" name="Oval 5"/>
            <p:cNvSpPr>
              <a:spLocks noChangeArrowheads="1"/>
            </p:cNvSpPr>
            <p:nvPr/>
          </p:nvSpPr>
          <p:spPr bwMode="auto">
            <a:xfrm>
              <a:off x="4837113" y="774700"/>
              <a:ext cx="2238375" cy="224631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"/>
            <p:cNvSpPr>
              <a:spLocks noEditPoints="1"/>
            </p:cNvSpPr>
            <p:nvPr/>
          </p:nvSpPr>
          <p:spPr bwMode="auto">
            <a:xfrm>
              <a:off x="4584701" y="522287"/>
              <a:ext cx="2744788" cy="2752726"/>
            </a:xfrm>
            <a:custGeom>
              <a:avLst/>
              <a:gdLst>
                <a:gd name="T0" fmla="*/ 592 w 1184"/>
                <a:gd name="T1" fmla="*/ 0 h 1184"/>
                <a:gd name="T2" fmla="*/ 0 w 1184"/>
                <a:gd name="T3" fmla="*/ 592 h 1184"/>
                <a:gd name="T4" fmla="*/ 592 w 1184"/>
                <a:gd name="T5" fmla="*/ 1184 h 1184"/>
                <a:gd name="T6" fmla="*/ 1184 w 1184"/>
                <a:gd name="T7" fmla="*/ 592 h 1184"/>
                <a:gd name="T8" fmla="*/ 592 w 1184"/>
                <a:gd name="T9" fmla="*/ 0 h 1184"/>
                <a:gd name="T10" fmla="*/ 941 w 1184"/>
                <a:gd name="T11" fmla="*/ 941 h 1184"/>
                <a:gd name="T12" fmla="*/ 784 w 1184"/>
                <a:gd name="T13" fmla="*/ 1047 h 1184"/>
                <a:gd name="T14" fmla="*/ 592 w 1184"/>
                <a:gd name="T15" fmla="*/ 1085 h 1184"/>
                <a:gd name="T16" fmla="*/ 400 w 1184"/>
                <a:gd name="T17" fmla="*/ 1047 h 1184"/>
                <a:gd name="T18" fmla="*/ 243 w 1184"/>
                <a:gd name="T19" fmla="*/ 941 h 1184"/>
                <a:gd name="T20" fmla="*/ 137 w 1184"/>
                <a:gd name="T21" fmla="*/ 784 h 1184"/>
                <a:gd name="T22" fmla="*/ 99 w 1184"/>
                <a:gd name="T23" fmla="*/ 592 h 1184"/>
                <a:gd name="T24" fmla="*/ 137 w 1184"/>
                <a:gd name="T25" fmla="*/ 400 h 1184"/>
                <a:gd name="T26" fmla="*/ 243 w 1184"/>
                <a:gd name="T27" fmla="*/ 243 h 1184"/>
                <a:gd name="T28" fmla="*/ 400 w 1184"/>
                <a:gd name="T29" fmla="*/ 137 h 1184"/>
                <a:gd name="T30" fmla="*/ 592 w 1184"/>
                <a:gd name="T31" fmla="*/ 99 h 1184"/>
                <a:gd name="T32" fmla="*/ 784 w 1184"/>
                <a:gd name="T33" fmla="*/ 137 h 1184"/>
                <a:gd name="T34" fmla="*/ 941 w 1184"/>
                <a:gd name="T35" fmla="*/ 243 h 1184"/>
                <a:gd name="T36" fmla="*/ 1047 w 1184"/>
                <a:gd name="T37" fmla="*/ 400 h 1184"/>
                <a:gd name="T38" fmla="*/ 1085 w 1184"/>
                <a:gd name="T39" fmla="*/ 592 h 1184"/>
                <a:gd name="T40" fmla="*/ 1047 w 1184"/>
                <a:gd name="T41" fmla="*/ 784 h 1184"/>
                <a:gd name="T42" fmla="*/ 941 w 1184"/>
                <a:gd name="T43" fmla="*/ 94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84" h="1184">
                  <a:moveTo>
                    <a:pt x="592" y="0"/>
                  </a:moveTo>
                  <a:cubicBezTo>
                    <a:pt x="265" y="0"/>
                    <a:pt x="0" y="265"/>
                    <a:pt x="0" y="592"/>
                  </a:cubicBezTo>
                  <a:cubicBezTo>
                    <a:pt x="0" y="919"/>
                    <a:pt x="265" y="1184"/>
                    <a:pt x="592" y="1184"/>
                  </a:cubicBezTo>
                  <a:cubicBezTo>
                    <a:pt x="919" y="1184"/>
                    <a:pt x="1184" y="919"/>
                    <a:pt x="1184" y="592"/>
                  </a:cubicBezTo>
                  <a:cubicBezTo>
                    <a:pt x="1184" y="265"/>
                    <a:pt x="919" y="0"/>
                    <a:pt x="592" y="0"/>
                  </a:cubicBezTo>
                  <a:close/>
                  <a:moveTo>
                    <a:pt x="941" y="941"/>
                  </a:moveTo>
                  <a:cubicBezTo>
                    <a:pt x="896" y="986"/>
                    <a:pt x="843" y="1022"/>
                    <a:pt x="784" y="1047"/>
                  </a:cubicBezTo>
                  <a:cubicBezTo>
                    <a:pt x="723" y="1072"/>
                    <a:pt x="659" y="1085"/>
                    <a:pt x="592" y="1085"/>
                  </a:cubicBezTo>
                  <a:cubicBezTo>
                    <a:pt x="525" y="1085"/>
                    <a:pt x="461" y="1072"/>
                    <a:pt x="400" y="1047"/>
                  </a:cubicBezTo>
                  <a:cubicBezTo>
                    <a:pt x="341" y="1022"/>
                    <a:pt x="288" y="986"/>
                    <a:pt x="243" y="941"/>
                  </a:cubicBezTo>
                  <a:cubicBezTo>
                    <a:pt x="198" y="896"/>
                    <a:pt x="162" y="843"/>
                    <a:pt x="137" y="784"/>
                  </a:cubicBezTo>
                  <a:cubicBezTo>
                    <a:pt x="112" y="723"/>
                    <a:pt x="99" y="659"/>
                    <a:pt x="99" y="592"/>
                  </a:cubicBezTo>
                  <a:cubicBezTo>
                    <a:pt x="99" y="525"/>
                    <a:pt x="112" y="461"/>
                    <a:pt x="137" y="400"/>
                  </a:cubicBezTo>
                  <a:cubicBezTo>
                    <a:pt x="162" y="341"/>
                    <a:pt x="198" y="288"/>
                    <a:pt x="243" y="243"/>
                  </a:cubicBezTo>
                  <a:cubicBezTo>
                    <a:pt x="288" y="198"/>
                    <a:pt x="341" y="162"/>
                    <a:pt x="400" y="137"/>
                  </a:cubicBezTo>
                  <a:cubicBezTo>
                    <a:pt x="461" y="112"/>
                    <a:pt x="525" y="99"/>
                    <a:pt x="592" y="99"/>
                  </a:cubicBezTo>
                  <a:cubicBezTo>
                    <a:pt x="659" y="99"/>
                    <a:pt x="723" y="112"/>
                    <a:pt x="784" y="137"/>
                  </a:cubicBezTo>
                  <a:cubicBezTo>
                    <a:pt x="843" y="162"/>
                    <a:pt x="896" y="198"/>
                    <a:pt x="941" y="243"/>
                  </a:cubicBezTo>
                  <a:cubicBezTo>
                    <a:pt x="986" y="288"/>
                    <a:pt x="1022" y="341"/>
                    <a:pt x="1047" y="400"/>
                  </a:cubicBezTo>
                  <a:cubicBezTo>
                    <a:pt x="1072" y="461"/>
                    <a:pt x="1085" y="525"/>
                    <a:pt x="1085" y="592"/>
                  </a:cubicBezTo>
                  <a:cubicBezTo>
                    <a:pt x="1085" y="659"/>
                    <a:pt x="1072" y="723"/>
                    <a:pt x="1047" y="784"/>
                  </a:cubicBezTo>
                  <a:cubicBezTo>
                    <a:pt x="1022" y="843"/>
                    <a:pt x="986" y="896"/>
                    <a:pt x="941" y="94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0" y="2851385"/>
            <a:ext cx="12192000" cy="486210"/>
            <a:chOff x="0" y="4845037"/>
            <a:chExt cx="12192000" cy="486210"/>
          </a:xfrm>
        </p:grpSpPr>
        <p:sp>
          <p:nvSpPr>
            <p:cNvPr id="67" name="圆角矩形 66"/>
            <p:cNvSpPr/>
            <p:nvPr/>
          </p:nvSpPr>
          <p:spPr>
            <a:xfrm>
              <a:off x="4454114" y="4845037"/>
              <a:ext cx="3100528" cy="486210"/>
            </a:xfrm>
            <a:prstGeom prst="roundRect">
              <a:avLst/>
            </a:prstGeom>
            <a:solidFill>
              <a:srgbClr val="202A36"/>
            </a:solidFill>
            <a:ln>
              <a:solidFill>
                <a:srgbClr val="202A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0" y="5083947"/>
              <a:ext cx="4454114" cy="4195"/>
            </a:xfrm>
            <a:prstGeom prst="line">
              <a:avLst/>
            </a:prstGeom>
            <a:ln>
              <a:solidFill>
                <a:srgbClr val="202A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7561014" y="5083947"/>
              <a:ext cx="4630986" cy="0"/>
            </a:xfrm>
            <a:prstGeom prst="line">
              <a:avLst/>
            </a:prstGeom>
            <a:ln>
              <a:solidFill>
                <a:srgbClr val="202A3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59"/>
          <p:cNvSpPr txBox="1">
            <a:spLocks noChangeArrowheads="1"/>
          </p:cNvSpPr>
          <p:nvPr/>
        </p:nvSpPr>
        <p:spPr bwMode="auto">
          <a:xfrm flipH="1">
            <a:off x="4318199" y="2838716"/>
            <a:ext cx="3312368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zh-CN" altLang="en-US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24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</a:t>
            </a:r>
            <a:r>
              <a:rPr lang="en-US" altLang="zh-CN" sz="2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ko-KR" sz="2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Freeform 28"/>
          <p:cNvSpPr>
            <a:spLocks noEditPoints="1"/>
          </p:cNvSpPr>
          <p:nvPr/>
        </p:nvSpPr>
        <p:spPr bwMode="auto">
          <a:xfrm>
            <a:off x="1894756" y="3973557"/>
            <a:ext cx="714540" cy="536882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12"/>
          <p:cNvSpPr>
            <a:spLocks noEditPoints="1"/>
          </p:cNvSpPr>
          <p:nvPr/>
        </p:nvSpPr>
        <p:spPr bwMode="auto">
          <a:xfrm>
            <a:off x="3588045" y="3922879"/>
            <a:ext cx="573885" cy="613375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8"/>
          <p:cNvSpPr>
            <a:spLocks noEditPoints="1"/>
          </p:cNvSpPr>
          <p:nvPr/>
        </p:nvSpPr>
        <p:spPr bwMode="auto">
          <a:xfrm rot="2925393">
            <a:off x="5308463" y="3971511"/>
            <a:ext cx="315446" cy="540976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7"/>
          <p:cNvSpPr>
            <a:spLocks noEditPoints="1"/>
          </p:cNvSpPr>
          <p:nvPr/>
        </p:nvSpPr>
        <p:spPr bwMode="auto">
          <a:xfrm>
            <a:off x="6742059" y="3985186"/>
            <a:ext cx="583523" cy="491053"/>
          </a:xfrm>
          <a:custGeom>
            <a:avLst/>
            <a:gdLst>
              <a:gd name="T0" fmla="*/ 156 w 192"/>
              <a:gd name="T1" fmla="*/ 17 h 161"/>
              <a:gd name="T2" fmla="*/ 128 w 192"/>
              <a:gd name="T3" fmla="*/ 45 h 161"/>
              <a:gd name="T4" fmla="*/ 64 w 192"/>
              <a:gd name="T5" fmla="*/ 45 h 161"/>
              <a:gd name="T6" fmla="*/ 60 w 192"/>
              <a:gd name="T7" fmla="*/ 29 h 161"/>
              <a:gd name="T8" fmla="*/ 64 w 192"/>
              <a:gd name="T9" fmla="*/ 40 h 161"/>
              <a:gd name="T10" fmla="*/ 70 w 192"/>
              <a:gd name="T11" fmla="*/ 47 h 161"/>
              <a:gd name="T12" fmla="*/ 168 w 192"/>
              <a:gd name="T13" fmla="*/ 109 h 161"/>
              <a:gd name="T14" fmla="*/ 148 w 192"/>
              <a:gd name="T15" fmla="*/ 141 h 161"/>
              <a:gd name="T16" fmla="*/ 168 w 192"/>
              <a:gd name="T17" fmla="*/ 109 h 161"/>
              <a:gd name="T18" fmla="*/ 148 w 192"/>
              <a:gd name="T19" fmla="*/ 81 h 161"/>
              <a:gd name="T20" fmla="*/ 168 w 192"/>
              <a:gd name="T21" fmla="*/ 97 h 161"/>
              <a:gd name="T22" fmla="*/ 136 w 192"/>
              <a:gd name="T23" fmla="*/ 109 h 161"/>
              <a:gd name="T24" fmla="*/ 116 w 192"/>
              <a:gd name="T25" fmla="*/ 141 h 161"/>
              <a:gd name="T26" fmla="*/ 136 w 192"/>
              <a:gd name="T27" fmla="*/ 109 h 161"/>
              <a:gd name="T28" fmla="*/ 116 w 192"/>
              <a:gd name="T29" fmla="*/ 81 h 161"/>
              <a:gd name="T30" fmla="*/ 136 w 192"/>
              <a:gd name="T31" fmla="*/ 97 h 161"/>
              <a:gd name="T32" fmla="*/ 104 w 192"/>
              <a:gd name="T33" fmla="*/ 109 h 161"/>
              <a:gd name="T34" fmla="*/ 84 w 192"/>
              <a:gd name="T35" fmla="*/ 141 h 161"/>
              <a:gd name="T36" fmla="*/ 104 w 192"/>
              <a:gd name="T37" fmla="*/ 109 h 161"/>
              <a:gd name="T38" fmla="*/ 84 w 192"/>
              <a:gd name="T39" fmla="*/ 81 h 161"/>
              <a:gd name="T40" fmla="*/ 104 w 192"/>
              <a:gd name="T41" fmla="*/ 97 h 161"/>
              <a:gd name="T42" fmla="*/ 64 w 192"/>
              <a:gd name="T43" fmla="*/ 25 h 161"/>
              <a:gd name="T44" fmla="*/ 64 w 192"/>
              <a:gd name="T45" fmla="*/ 57 h 161"/>
              <a:gd name="T46" fmla="*/ 64 w 192"/>
              <a:gd name="T47" fmla="*/ 25 h 161"/>
              <a:gd name="T48" fmla="*/ 20 w 192"/>
              <a:gd name="T49" fmla="*/ 109 h 161"/>
              <a:gd name="T50" fmla="*/ 44 w 192"/>
              <a:gd name="T51" fmla="*/ 149 h 161"/>
              <a:gd name="T52" fmla="*/ 40 w 192"/>
              <a:gd name="T53" fmla="*/ 81 h 161"/>
              <a:gd name="T54" fmla="*/ 20 w 192"/>
              <a:gd name="T55" fmla="*/ 97 h 161"/>
              <a:gd name="T56" fmla="*/ 40 w 192"/>
              <a:gd name="T57" fmla="*/ 81 h 161"/>
              <a:gd name="T58" fmla="*/ 72 w 192"/>
              <a:gd name="T59" fmla="*/ 81 h 161"/>
              <a:gd name="T60" fmla="*/ 52 w 192"/>
              <a:gd name="T61" fmla="*/ 97 h 161"/>
              <a:gd name="T62" fmla="*/ 48 w 192"/>
              <a:gd name="T63" fmla="*/ 149 h 161"/>
              <a:gd name="T64" fmla="*/ 72 w 192"/>
              <a:gd name="T65" fmla="*/ 109 h 161"/>
              <a:gd name="T66" fmla="*/ 48 w 192"/>
              <a:gd name="T67" fmla="*/ 149 h 161"/>
              <a:gd name="T68" fmla="*/ 188 w 192"/>
              <a:gd name="T69" fmla="*/ 161 h 161"/>
              <a:gd name="T70" fmla="*/ 4 w 192"/>
              <a:gd name="T71" fmla="*/ 65 h 161"/>
              <a:gd name="T72" fmla="*/ 0 w 192"/>
              <a:gd name="T73" fmla="*/ 61 h 161"/>
              <a:gd name="T74" fmla="*/ 8 w 192"/>
              <a:gd name="T75" fmla="*/ 53 h 161"/>
              <a:gd name="T76" fmla="*/ 123 w 192"/>
              <a:gd name="T77" fmla="*/ 53 h 161"/>
              <a:gd name="T78" fmla="*/ 192 w 192"/>
              <a:gd name="T79" fmla="*/ 53 h 161"/>
              <a:gd name="T80" fmla="*/ 188 w 192"/>
              <a:gd name="T81" fmla="*/ 65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92" h="161">
                <a:moveTo>
                  <a:pt x="95" y="17"/>
                </a:moveTo>
                <a:cubicBezTo>
                  <a:pt x="156" y="17"/>
                  <a:pt x="156" y="17"/>
                  <a:pt x="156" y="17"/>
                </a:cubicBezTo>
                <a:cubicBezTo>
                  <a:pt x="192" y="45"/>
                  <a:pt x="192" y="45"/>
                  <a:pt x="192" y="45"/>
                </a:cubicBezTo>
                <a:cubicBezTo>
                  <a:pt x="128" y="45"/>
                  <a:pt x="128" y="45"/>
                  <a:pt x="128" y="45"/>
                </a:cubicBezTo>
                <a:lnTo>
                  <a:pt x="95" y="17"/>
                </a:lnTo>
                <a:close/>
                <a:moveTo>
                  <a:pt x="64" y="45"/>
                </a:moveTo>
                <a:cubicBezTo>
                  <a:pt x="60" y="45"/>
                  <a:pt x="60" y="45"/>
                  <a:pt x="60" y="45"/>
                </a:cubicBezTo>
                <a:cubicBezTo>
                  <a:pt x="60" y="29"/>
                  <a:pt x="60" y="29"/>
                  <a:pt x="60" y="2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0"/>
                  <a:pt x="64" y="40"/>
                  <a:pt x="64" y="40"/>
                </a:cubicBezTo>
                <a:cubicBezTo>
                  <a:pt x="72" y="44"/>
                  <a:pt x="72" y="44"/>
                  <a:pt x="72" y="44"/>
                </a:cubicBezTo>
                <a:cubicBezTo>
                  <a:pt x="70" y="47"/>
                  <a:pt x="70" y="47"/>
                  <a:pt x="70" y="47"/>
                </a:cubicBezTo>
                <a:lnTo>
                  <a:pt x="64" y="45"/>
                </a:lnTo>
                <a:close/>
                <a:moveTo>
                  <a:pt x="16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8" y="141"/>
                  <a:pt x="148" y="141"/>
                  <a:pt x="148" y="141"/>
                </a:cubicBezTo>
                <a:cubicBezTo>
                  <a:pt x="168" y="141"/>
                  <a:pt x="168" y="141"/>
                  <a:pt x="168" y="141"/>
                </a:cubicBezTo>
                <a:lnTo>
                  <a:pt x="168" y="109"/>
                </a:lnTo>
                <a:close/>
                <a:moveTo>
                  <a:pt x="168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68" y="97"/>
                  <a:pt x="168" y="97"/>
                  <a:pt x="168" y="97"/>
                </a:cubicBezTo>
                <a:lnTo>
                  <a:pt x="168" y="81"/>
                </a:lnTo>
                <a:close/>
                <a:moveTo>
                  <a:pt x="136" y="109"/>
                </a:moveTo>
                <a:cubicBezTo>
                  <a:pt x="116" y="109"/>
                  <a:pt x="116" y="109"/>
                  <a:pt x="116" y="109"/>
                </a:cubicBezTo>
                <a:cubicBezTo>
                  <a:pt x="116" y="141"/>
                  <a:pt x="116" y="141"/>
                  <a:pt x="116" y="141"/>
                </a:cubicBezTo>
                <a:cubicBezTo>
                  <a:pt x="136" y="141"/>
                  <a:pt x="136" y="141"/>
                  <a:pt x="136" y="141"/>
                </a:cubicBezTo>
                <a:lnTo>
                  <a:pt x="136" y="109"/>
                </a:lnTo>
                <a:close/>
                <a:moveTo>
                  <a:pt x="136" y="81"/>
                </a:moveTo>
                <a:cubicBezTo>
                  <a:pt x="116" y="81"/>
                  <a:pt x="116" y="81"/>
                  <a:pt x="116" y="81"/>
                </a:cubicBezTo>
                <a:cubicBezTo>
                  <a:pt x="116" y="97"/>
                  <a:pt x="116" y="97"/>
                  <a:pt x="116" y="97"/>
                </a:cubicBezTo>
                <a:cubicBezTo>
                  <a:pt x="136" y="97"/>
                  <a:pt x="136" y="97"/>
                  <a:pt x="136" y="97"/>
                </a:cubicBezTo>
                <a:lnTo>
                  <a:pt x="136" y="81"/>
                </a:lnTo>
                <a:close/>
                <a:moveTo>
                  <a:pt x="104" y="109"/>
                </a:moveTo>
                <a:cubicBezTo>
                  <a:pt x="84" y="109"/>
                  <a:pt x="84" y="109"/>
                  <a:pt x="84" y="109"/>
                </a:cubicBezTo>
                <a:cubicBezTo>
                  <a:pt x="84" y="141"/>
                  <a:pt x="84" y="141"/>
                  <a:pt x="84" y="141"/>
                </a:cubicBezTo>
                <a:cubicBezTo>
                  <a:pt x="104" y="141"/>
                  <a:pt x="104" y="141"/>
                  <a:pt x="104" y="141"/>
                </a:cubicBezTo>
                <a:lnTo>
                  <a:pt x="104" y="109"/>
                </a:lnTo>
                <a:close/>
                <a:moveTo>
                  <a:pt x="104" y="81"/>
                </a:moveTo>
                <a:cubicBezTo>
                  <a:pt x="84" y="81"/>
                  <a:pt x="84" y="81"/>
                  <a:pt x="84" y="81"/>
                </a:cubicBezTo>
                <a:cubicBezTo>
                  <a:pt x="84" y="97"/>
                  <a:pt x="84" y="97"/>
                  <a:pt x="84" y="97"/>
                </a:cubicBezTo>
                <a:cubicBezTo>
                  <a:pt x="104" y="97"/>
                  <a:pt x="104" y="97"/>
                  <a:pt x="104" y="97"/>
                </a:cubicBezTo>
                <a:lnTo>
                  <a:pt x="104" y="81"/>
                </a:lnTo>
                <a:close/>
                <a:moveTo>
                  <a:pt x="64" y="25"/>
                </a:moveTo>
                <a:cubicBezTo>
                  <a:pt x="55" y="25"/>
                  <a:pt x="48" y="32"/>
                  <a:pt x="48" y="41"/>
                </a:cubicBezTo>
                <a:cubicBezTo>
                  <a:pt x="48" y="49"/>
                  <a:pt x="55" y="57"/>
                  <a:pt x="64" y="57"/>
                </a:cubicBezTo>
                <a:cubicBezTo>
                  <a:pt x="72" y="57"/>
                  <a:pt x="80" y="49"/>
                  <a:pt x="80" y="41"/>
                </a:cubicBezTo>
                <a:cubicBezTo>
                  <a:pt x="80" y="32"/>
                  <a:pt x="72" y="25"/>
                  <a:pt x="64" y="25"/>
                </a:cubicBezTo>
                <a:close/>
                <a:moveTo>
                  <a:pt x="44" y="109"/>
                </a:moveTo>
                <a:cubicBezTo>
                  <a:pt x="20" y="109"/>
                  <a:pt x="20" y="109"/>
                  <a:pt x="20" y="109"/>
                </a:cubicBezTo>
                <a:cubicBezTo>
                  <a:pt x="20" y="149"/>
                  <a:pt x="20" y="149"/>
                  <a:pt x="20" y="149"/>
                </a:cubicBezTo>
                <a:cubicBezTo>
                  <a:pt x="44" y="149"/>
                  <a:pt x="44" y="149"/>
                  <a:pt x="44" y="149"/>
                </a:cubicBezTo>
                <a:lnTo>
                  <a:pt x="44" y="109"/>
                </a:lnTo>
                <a:close/>
                <a:moveTo>
                  <a:pt x="40" y="81"/>
                </a:moveTo>
                <a:cubicBezTo>
                  <a:pt x="20" y="81"/>
                  <a:pt x="20" y="81"/>
                  <a:pt x="20" y="81"/>
                </a:cubicBezTo>
                <a:cubicBezTo>
                  <a:pt x="20" y="97"/>
                  <a:pt x="20" y="97"/>
                  <a:pt x="20" y="97"/>
                </a:cubicBezTo>
                <a:cubicBezTo>
                  <a:pt x="40" y="97"/>
                  <a:pt x="40" y="97"/>
                  <a:pt x="40" y="97"/>
                </a:cubicBezTo>
                <a:lnTo>
                  <a:pt x="40" y="81"/>
                </a:lnTo>
                <a:close/>
                <a:moveTo>
                  <a:pt x="72" y="97"/>
                </a:moveTo>
                <a:cubicBezTo>
                  <a:pt x="72" y="81"/>
                  <a:pt x="72" y="81"/>
                  <a:pt x="7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97"/>
                  <a:pt x="52" y="97"/>
                  <a:pt x="52" y="97"/>
                </a:cubicBezTo>
                <a:lnTo>
                  <a:pt x="72" y="97"/>
                </a:lnTo>
                <a:close/>
                <a:moveTo>
                  <a:pt x="48" y="149"/>
                </a:moveTo>
                <a:cubicBezTo>
                  <a:pt x="72" y="149"/>
                  <a:pt x="72" y="149"/>
                  <a:pt x="72" y="14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48" y="109"/>
                  <a:pt x="48" y="109"/>
                  <a:pt x="48" y="109"/>
                </a:cubicBezTo>
                <a:lnTo>
                  <a:pt x="48" y="149"/>
                </a:lnTo>
                <a:close/>
                <a:moveTo>
                  <a:pt x="188" y="65"/>
                </a:moveTo>
                <a:cubicBezTo>
                  <a:pt x="188" y="161"/>
                  <a:pt x="188" y="161"/>
                  <a:pt x="188" y="161"/>
                </a:cubicBezTo>
                <a:cubicBezTo>
                  <a:pt x="4" y="161"/>
                  <a:pt x="4" y="161"/>
                  <a:pt x="4" y="161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26" y="37"/>
                  <a:pt x="63" y="2"/>
                  <a:pt x="63" y="1"/>
                </a:cubicBezTo>
                <a:cubicBezTo>
                  <a:pt x="63" y="0"/>
                  <a:pt x="104" y="36"/>
                  <a:pt x="123" y="53"/>
                </a:cubicBezTo>
                <a:cubicBezTo>
                  <a:pt x="180" y="53"/>
                  <a:pt x="180" y="53"/>
                  <a:pt x="180" y="53"/>
                </a:cubicBezTo>
                <a:cubicBezTo>
                  <a:pt x="192" y="53"/>
                  <a:pt x="192" y="53"/>
                  <a:pt x="192" y="53"/>
                </a:cubicBezTo>
                <a:cubicBezTo>
                  <a:pt x="192" y="65"/>
                  <a:pt x="192" y="65"/>
                  <a:pt x="192" y="65"/>
                </a:cubicBezTo>
                <a:lnTo>
                  <a:pt x="188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11"/>
          <p:cNvSpPr>
            <a:spLocks noEditPoints="1"/>
          </p:cNvSpPr>
          <p:nvPr/>
        </p:nvSpPr>
        <p:spPr bwMode="auto">
          <a:xfrm>
            <a:off x="8311080" y="3961125"/>
            <a:ext cx="682802" cy="536882"/>
          </a:xfrm>
          <a:custGeom>
            <a:avLst/>
            <a:gdLst>
              <a:gd name="T0" fmla="*/ 186 w 390"/>
              <a:gd name="T1" fmla="*/ 267 h 306"/>
              <a:gd name="T2" fmla="*/ 187 w 390"/>
              <a:gd name="T3" fmla="*/ 305 h 306"/>
              <a:gd name="T4" fmla="*/ 154 w 390"/>
              <a:gd name="T5" fmla="*/ 287 h 306"/>
              <a:gd name="T6" fmla="*/ 137 w 390"/>
              <a:gd name="T7" fmla="*/ 208 h 306"/>
              <a:gd name="T8" fmla="*/ 124 w 390"/>
              <a:gd name="T9" fmla="*/ 266 h 306"/>
              <a:gd name="T10" fmla="*/ 108 w 390"/>
              <a:gd name="T11" fmla="*/ 190 h 306"/>
              <a:gd name="T12" fmla="*/ 42 w 390"/>
              <a:gd name="T13" fmla="*/ 210 h 306"/>
              <a:gd name="T14" fmla="*/ 25 w 390"/>
              <a:gd name="T15" fmla="*/ 135 h 306"/>
              <a:gd name="T16" fmla="*/ 11 w 390"/>
              <a:gd name="T17" fmla="*/ 188 h 306"/>
              <a:gd name="T18" fmla="*/ 0 w 390"/>
              <a:gd name="T19" fmla="*/ 154 h 306"/>
              <a:gd name="T20" fmla="*/ 20 w 390"/>
              <a:gd name="T21" fmla="*/ 116 h 306"/>
              <a:gd name="T22" fmla="*/ 189 w 390"/>
              <a:gd name="T23" fmla="*/ 229 h 306"/>
              <a:gd name="T24" fmla="*/ 192 w 390"/>
              <a:gd name="T25" fmla="*/ 240 h 306"/>
              <a:gd name="T26" fmla="*/ 121 w 390"/>
              <a:gd name="T27" fmla="*/ 87 h 306"/>
              <a:gd name="T28" fmla="*/ 131 w 390"/>
              <a:gd name="T29" fmla="*/ 125 h 306"/>
              <a:gd name="T30" fmla="*/ 198 w 390"/>
              <a:gd name="T31" fmla="*/ 115 h 306"/>
              <a:gd name="T32" fmla="*/ 188 w 390"/>
              <a:gd name="T33" fmla="*/ 77 h 306"/>
              <a:gd name="T34" fmla="*/ 327 w 390"/>
              <a:gd name="T35" fmla="*/ 54 h 306"/>
              <a:gd name="T36" fmla="*/ 298 w 390"/>
              <a:gd name="T37" fmla="*/ 5 h 306"/>
              <a:gd name="T38" fmla="*/ 327 w 390"/>
              <a:gd name="T39" fmla="*/ 54 h 306"/>
              <a:gd name="T40" fmla="*/ 126 w 390"/>
              <a:gd name="T41" fmla="*/ 0 h 306"/>
              <a:gd name="T42" fmla="*/ 140 w 390"/>
              <a:gd name="T43" fmla="*/ 54 h 306"/>
              <a:gd name="T44" fmla="*/ 305 w 390"/>
              <a:gd name="T45" fmla="*/ 77 h 306"/>
              <a:gd name="T46" fmla="*/ 238 w 390"/>
              <a:gd name="T47" fmla="*/ 87 h 306"/>
              <a:gd name="T48" fmla="*/ 248 w 390"/>
              <a:gd name="T49" fmla="*/ 125 h 306"/>
              <a:gd name="T50" fmla="*/ 315 w 390"/>
              <a:gd name="T51" fmla="*/ 115 h 306"/>
              <a:gd name="T52" fmla="*/ 305 w 390"/>
              <a:gd name="T53" fmla="*/ 77 h 306"/>
              <a:gd name="T54" fmla="*/ 209 w 390"/>
              <a:gd name="T55" fmla="*/ 62 h 306"/>
              <a:gd name="T56" fmla="*/ 201 w 390"/>
              <a:gd name="T57" fmla="*/ 62 h 306"/>
              <a:gd name="T58" fmla="*/ 107 w 390"/>
              <a:gd name="T59" fmla="*/ 121 h 306"/>
              <a:gd name="T60" fmla="*/ 192 w 390"/>
              <a:gd name="T61" fmla="*/ 140 h 306"/>
              <a:gd name="T62" fmla="*/ 225 w 390"/>
              <a:gd name="T63" fmla="*/ 121 h 306"/>
              <a:gd name="T64" fmla="*/ 309 w 390"/>
              <a:gd name="T65" fmla="*/ 140 h 306"/>
              <a:gd name="T66" fmla="*/ 329 w 390"/>
              <a:gd name="T67" fmla="*/ 62 h 306"/>
              <a:gd name="T68" fmla="*/ 227 w 390"/>
              <a:gd name="T69" fmla="*/ 62 h 306"/>
              <a:gd name="T70" fmla="*/ 209 w 390"/>
              <a:gd name="T71" fmla="*/ 62 h 306"/>
              <a:gd name="T72" fmla="*/ 196 w 390"/>
              <a:gd name="T73" fmla="*/ 294 h 306"/>
              <a:gd name="T74" fmla="*/ 376 w 390"/>
              <a:gd name="T75" fmla="*/ 219 h 306"/>
              <a:gd name="T76" fmla="*/ 384 w 390"/>
              <a:gd name="T77" fmla="*/ 235 h 306"/>
              <a:gd name="T78" fmla="*/ 200 w 390"/>
              <a:gd name="T79" fmla="*/ 257 h 306"/>
              <a:gd name="T80" fmla="*/ 378 w 390"/>
              <a:gd name="T81" fmla="*/ 191 h 306"/>
              <a:gd name="T82" fmla="*/ 198 w 390"/>
              <a:gd name="T83" fmla="*/ 252 h 306"/>
              <a:gd name="T84" fmla="*/ 200 w 390"/>
              <a:gd name="T85" fmla="*/ 257 h 306"/>
              <a:gd name="T86" fmla="*/ 203 w 390"/>
              <a:gd name="T87" fmla="*/ 222 h 306"/>
              <a:gd name="T88" fmla="*/ 375 w 390"/>
              <a:gd name="T89" fmla="*/ 163 h 306"/>
              <a:gd name="T90" fmla="*/ 376 w 390"/>
              <a:gd name="T91" fmla="*/ 147 h 306"/>
              <a:gd name="T92" fmla="*/ 340 w 390"/>
              <a:gd name="T93" fmla="*/ 126 h 306"/>
              <a:gd name="T94" fmla="*/ 351 w 390"/>
              <a:gd name="T95" fmla="*/ 152 h 306"/>
              <a:gd name="T96" fmla="*/ 122 w 390"/>
              <a:gd name="T97" fmla="*/ 152 h 306"/>
              <a:gd name="T98" fmla="*/ 121 w 390"/>
              <a:gd name="T99" fmla="*/ 152 h 306"/>
              <a:gd name="T100" fmla="*/ 95 w 390"/>
              <a:gd name="T101" fmla="*/ 90 h 306"/>
              <a:gd name="T102" fmla="*/ 28 w 390"/>
              <a:gd name="T103" fmla="*/ 94 h 306"/>
              <a:gd name="T104" fmla="*/ 26 w 390"/>
              <a:gd name="T105" fmla="*/ 110 h 306"/>
              <a:gd name="T106" fmla="*/ 194 w 390"/>
              <a:gd name="T107" fmla="*/ 222 h 306"/>
              <a:gd name="T108" fmla="*/ 197 w 390"/>
              <a:gd name="T109" fmla="*/ 36 h 306"/>
              <a:gd name="T110" fmla="*/ 227 w 390"/>
              <a:gd name="T111" fmla="*/ 50 h 306"/>
              <a:gd name="T112" fmla="*/ 183 w 390"/>
              <a:gd name="T113" fmla="*/ 50 h 306"/>
              <a:gd name="T114" fmla="*/ 156 w 390"/>
              <a:gd name="T115" fmla="*/ 50 h 306"/>
              <a:gd name="T116" fmla="*/ 303 w 390"/>
              <a:gd name="T117" fmla="*/ 100 h 306"/>
              <a:gd name="T118" fmla="*/ 300 w 390"/>
              <a:gd name="T119" fmla="*/ 113 h 306"/>
              <a:gd name="T120" fmla="*/ 254 w 390"/>
              <a:gd name="T121" fmla="*/ 8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0" h="306">
                <a:moveTo>
                  <a:pt x="192" y="240"/>
                </a:moveTo>
                <a:cubicBezTo>
                  <a:pt x="187" y="249"/>
                  <a:pt x="185" y="258"/>
                  <a:pt x="186" y="267"/>
                </a:cubicBezTo>
                <a:cubicBezTo>
                  <a:pt x="186" y="275"/>
                  <a:pt x="189" y="284"/>
                  <a:pt x="192" y="293"/>
                </a:cubicBezTo>
                <a:cubicBezTo>
                  <a:pt x="194" y="298"/>
                  <a:pt x="192" y="303"/>
                  <a:pt x="187" y="305"/>
                </a:cubicBezTo>
                <a:cubicBezTo>
                  <a:pt x="184" y="306"/>
                  <a:pt x="181" y="305"/>
                  <a:pt x="178" y="304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48" y="263"/>
                  <a:pt x="147" y="241"/>
                  <a:pt x="155" y="220"/>
                </a:cubicBezTo>
                <a:cubicBezTo>
                  <a:pt x="137" y="208"/>
                  <a:pt x="137" y="208"/>
                  <a:pt x="137" y="208"/>
                </a:cubicBezTo>
                <a:cubicBezTo>
                  <a:pt x="125" y="229"/>
                  <a:pt x="127" y="257"/>
                  <a:pt x="132" y="272"/>
                </a:cubicBezTo>
                <a:cubicBezTo>
                  <a:pt x="124" y="266"/>
                  <a:pt x="124" y="266"/>
                  <a:pt x="124" y="266"/>
                </a:cubicBezTo>
                <a:cubicBezTo>
                  <a:pt x="116" y="251"/>
                  <a:pt x="118" y="224"/>
                  <a:pt x="126" y="201"/>
                </a:cubicBezTo>
                <a:cubicBezTo>
                  <a:pt x="108" y="190"/>
                  <a:pt x="108" y="190"/>
                  <a:pt x="108" y="190"/>
                </a:cubicBezTo>
                <a:cubicBezTo>
                  <a:pt x="96" y="216"/>
                  <a:pt x="98" y="238"/>
                  <a:pt x="103" y="252"/>
                </a:cubicBezTo>
                <a:cubicBezTo>
                  <a:pt x="42" y="210"/>
                  <a:pt x="42" y="210"/>
                  <a:pt x="42" y="210"/>
                </a:cubicBezTo>
                <a:cubicBezTo>
                  <a:pt x="37" y="187"/>
                  <a:pt x="36" y="166"/>
                  <a:pt x="44" y="147"/>
                </a:cubicBezTo>
                <a:cubicBezTo>
                  <a:pt x="25" y="135"/>
                  <a:pt x="25" y="135"/>
                  <a:pt x="25" y="135"/>
                </a:cubicBezTo>
                <a:cubicBezTo>
                  <a:pt x="12" y="162"/>
                  <a:pt x="20" y="185"/>
                  <a:pt x="27" y="199"/>
                </a:cubicBezTo>
                <a:cubicBezTo>
                  <a:pt x="11" y="188"/>
                  <a:pt x="11" y="188"/>
                  <a:pt x="11" y="188"/>
                </a:cubicBezTo>
                <a:cubicBezTo>
                  <a:pt x="10" y="187"/>
                  <a:pt x="9" y="186"/>
                  <a:pt x="8" y="184"/>
                </a:cubicBezTo>
                <a:cubicBezTo>
                  <a:pt x="4" y="175"/>
                  <a:pt x="1" y="165"/>
                  <a:pt x="0" y="154"/>
                </a:cubicBezTo>
                <a:cubicBezTo>
                  <a:pt x="0" y="143"/>
                  <a:pt x="2" y="132"/>
                  <a:pt x="8" y="120"/>
                </a:cubicBezTo>
                <a:cubicBezTo>
                  <a:pt x="10" y="115"/>
                  <a:pt x="15" y="113"/>
                  <a:pt x="20" y="116"/>
                </a:cubicBezTo>
                <a:cubicBezTo>
                  <a:pt x="20" y="116"/>
                  <a:pt x="21" y="116"/>
                  <a:pt x="21" y="116"/>
                </a:cubicBezTo>
                <a:cubicBezTo>
                  <a:pt x="189" y="229"/>
                  <a:pt x="189" y="229"/>
                  <a:pt x="189" y="229"/>
                </a:cubicBezTo>
                <a:cubicBezTo>
                  <a:pt x="192" y="231"/>
                  <a:pt x="194" y="236"/>
                  <a:pt x="192" y="240"/>
                </a:cubicBezTo>
                <a:cubicBezTo>
                  <a:pt x="192" y="240"/>
                  <a:pt x="192" y="240"/>
                  <a:pt x="192" y="240"/>
                </a:cubicBezTo>
                <a:close/>
                <a:moveTo>
                  <a:pt x="131" y="77"/>
                </a:moveTo>
                <a:cubicBezTo>
                  <a:pt x="121" y="87"/>
                  <a:pt x="121" y="87"/>
                  <a:pt x="121" y="87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31" y="125"/>
                  <a:pt x="131" y="125"/>
                  <a:pt x="131" y="125"/>
                </a:cubicBezTo>
                <a:cubicBezTo>
                  <a:pt x="188" y="125"/>
                  <a:pt x="188" y="125"/>
                  <a:pt x="188" y="125"/>
                </a:cubicBezTo>
                <a:cubicBezTo>
                  <a:pt x="198" y="115"/>
                  <a:pt x="198" y="115"/>
                  <a:pt x="198" y="115"/>
                </a:cubicBezTo>
                <a:cubicBezTo>
                  <a:pt x="198" y="87"/>
                  <a:pt x="198" y="87"/>
                  <a:pt x="198" y="87"/>
                </a:cubicBezTo>
                <a:cubicBezTo>
                  <a:pt x="188" y="77"/>
                  <a:pt x="188" y="77"/>
                  <a:pt x="188" y="77"/>
                </a:cubicBezTo>
                <a:cubicBezTo>
                  <a:pt x="131" y="77"/>
                  <a:pt x="131" y="77"/>
                  <a:pt x="131" y="77"/>
                </a:cubicBezTo>
                <a:close/>
                <a:moveTo>
                  <a:pt x="327" y="54"/>
                </a:moveTo>
                <a:cubicBezTo>
                  <a:pt x="309" y="0"/>
                  <a:pt x="309" y="0"/>
                  <a:pt x="309" y="0"/>
                </a:cubicBezTo>
                <a:cubicBezTo>
                  <a:pt x="298" y="5"/>
                  <a:pt x="298" y="5"/>
                  <a:pt x="298" y="5"/>
                </a:cubicBezTo>
                <a:cubicBezTo>
                  <a:pt x="295" y="54"/>
                  <a:pt x="295" y="54"/>
                  <a:pt x="295" y="54"/>
                </a:cubicBezTo>
                <a:cubicBezTo>
                  <a:pt x="327" y="54"/>
                  <a:pt x="327" y="54"/>
                  <a:pt x="327" y="54"/>
                </a:cubicBezTo>
                <a:close/>
                <a:moveTo>
                  <a:pt x="107" y="54"/>
                </a:moveTo>
                <a:cubicBezTo>
                  <a:pt x="126" y="0"/>
                  <a:pt x="126" y="0"/>
                  <a:pt x="126" y="0"/>
                </a:cubicBezTo>
                <a:cubicBezTo>
                  <a:pt x="137" y="5"/>
                  <a:pt x="137" y="5"/>
                  <a:pt x="137" y="5"/>
                </a:cubicBezTo>
                <a:cubicBezTo>
                  <a:pt x="140" y="54"/>
                  <a:pt x="140" y="54"/>
                  <a:pt x="140" y="54"/>
                </a:cubicBezTo>
                <a:cubicBezTo>
                  <a:pt x="107" y="54"/>
                  <a:pt x="107" y="54"/>
                  <a:pt x="107" y="54"/>
                </a:cubicBezTo>
                <a:close/>
                <a:moveTo>
                  <a:pt x="305" y="77"/>
                </a:moveTo>
                <a:cubicBezTo>
                  <a:pt x="248" y="77"/>
                  <a:pt x="248" y="77"/>
                  <a:pt x="248" y="77"/>
                </a:cubicBezTo>
                <a:cubicBezTo>
                  <a:pt x="238" y="87"/>
                  <a:pt x="238" y="87"/>
                  <a:pt x="238" y="87"/>
                </a:cubicBezTo>
                <a:cubicBezTo>
                  <a:pt x="238" y="115"/>
                  <a:pt x="238" y="115"/>
                  <a:pt x="238" y="115"/>
                </a:cubicBezTo>
                <a:cubicBezTo>
                  <a:pt x="248" y="125"/>
                  <a:pt x="248" y="125"/>
                  <a:pt x="248" y="125"/>
                </a:cubicBezTo>
                <a:cubicBezTo>
                  <a:pt x="305" y="125"/>
                  <a:pt x="305" y="125"/>
                  <a:pt x="305" y="125"/>
                </a:cubicBezTo>
                <a:cubicBezTo>
                  <a:pt x="315" y="115"/>
                  <a:pt x="315" y="115"/>
                  <a:pt x="315" y="115"/>
                </a:cubicBezTo>
                <a:cubicBezTo>
                  <a:pt x="315" y="87"/>
                  <a:pt x="315" y="87"/>
                  <a:pt x="315" y="87"/>
                </a:cubicBezTo>
                <a:cubicBezTo>
                  <a:pt x="305" y="77"/>
                  <a:pt x="305" y="77"/>
                  <a:pt x="305" y="77"/>
                </a:cubicBezTo>
                <a:close/>
                <a:moveTo>
                  <a:pt x="209" y="62"/>
                </a:moveTo>
                <a:cubicBezTo>
                  <a:pt x="209" y="62"/>
                  <a:pt x="209" y="62"/>
                  <a:pt x="209" y="62"/>
                </a:cubicBezTo>
                <a:cubicBezTo>
                  <a:pt x="201" y="62"/>
                  <a:pt x="201" y="62"/>
                  <a:pt x="201" y="62"/>
                </a:cubicBezTo>
                <a:cubicBezTo>
                  <a:pt x="201" y="62"/>
                  <a:pt x="201" y="62"/>
                  <a:pt x="201" y="62"/>
                </a:cubicBezTo>
                <a:cubicBezTo>
                  <a:pt x="107" y="62"/>
                  <a:pt x="107" y="62"/>
                  <a:pt x="107" y="62"/>
                </a:cubicBezTo>
                <a:cubicBezTo>
                  <a:pt x="107" y="121"/>
                  <a:pt x="107" y="121"/>
                  <a:pt x="107" y="121"/>
                </a:cubicBezTo>
                <a:cubicBezTo>
                  <a:pt x="127" y="140"/>
                  <a:pt x="127" y="140"/>
                  <a:pt x="127" y="140"/>
                </a:cubicBezTo>
                <a:cubicBezTo>
                  <a:pt x="192" y="140"/>
                  <a:pt x="192" y="140"/>
                  <a:pt x="192" y="140"/>
                </a:cubicBezTo>
                <a:cubicBezTo>
                  <a:pt x="211" y="121"/>
                  <a:pt x="211" y="121"/>
                  <a:pt x="211" y="121"/>
                </a:cubicBezTo>
                <a:cubicBezTo>
                  <a:pt x="225" y="121"/>
                  <a:pt x="225" y="121"/>
                  <a:pt x="225" y="121"/>
                </a:cubicBezTo>
                <a:cubicBezTo>
                  <a:pt x="244" y="140"/>
                  <a:pt x="244" y="140"/>
                  <a:pt x="244" y="140"/>
                </a:cubicBezTo>
                <a:cubicBezTo>
                  <a:pt x="309" y="140"/>
                  <a:pt x="309" y="140"/>
                  <a:pt x="309" y="140"/>
                </a:cubicBezTo>
                <a:cubicBezTo>
                  <a:pt x="329" y="121"/>
                  <a:pt x="329" y="121"/>
                  <a:pt x="329" y="121"/>
                </a:cubicBezTo>
                <a:cubicBezTo>
                  <a:pt x="329" y="62"/>
                  <a:pt x="329" y="62"/>
                  <a:pt x="329" y="62"/>
                </a:cubicBezTo>
                <a:cubicBezTo>
                  <a:pt x="227" y="62"/>
                  <a:pt x="227" y="62"/>
                  <a:pt x="227" y="62"/>
                </a:cubicBezTo>
                <a:cubicBezTo>
                  <a:pt x="227" y="62"/>
                  <a:pt x="227" y="62"/>
                  <a:pt x="227" y="62"/>
                </a:cubicBezTo>
                <a:cubicBezTo>
                  <a:pt x="218" y="62"/>
                  <a:pt x="218" y="62"/>
                  <a:pt x="218" y="62"/>
                </a:cubicBezTo>
                <a:cubicBezTo>
                  <a:pt x="209" y="62"/>
                  <a:pt x="209" y="62"/>
                  <a:pt x="209" y="62"/>
                </a:cubicBezTo>
                <a:close/>
                <a:moveTo>
                  <a:pt x="208" y="298"/>
                </a:moveTo>
                <a:cubicBezTo>
                  <a:pt x="204" y="300"/>
                  <a:pt x="198" y="298"/>
                  <a:pt x="196" y="294"/>
                </a:cubicBezTo>
                <a:cubicBezTo>
                  <a:pt x="194" y="289"/>
                  <a:pt x="196" y="284"/>
                  <a:pt x="200" y="282"/>
                </a:cubicBezTo>
                <a:cubicBezTo>
                  <a:pt x="376" y="219"/>
                  <a:pt x="376" y="219"/>
                  <a:pt x="376" y="219"/>
                </a:cubicBezTo>
                <a:cubicBezTo>
                  <a:pt x="381" y="217"/>
                  <a:pt x="386" y="219"/>
                  <a:pt x="388" y="223"/>
                </a:cubicBezTo>
                <a:cubicBezTo>
                  <a:pt x="390" y="228"/>
                  <a:pt x="389" y="233"/>
                  <a:pt x="384" y="235"/>
                </a:cubicBezTo>
                <a:cubicBezTo>
                  <a:pt x="208" y="298"/>
                  <a:pt x="208" y="298"/>
                  <a:pt x="208" y="298"/>
                </a:cubicBezTo>
                <a:close/>
                <a:moveTo>
                  <a:pt x="200" y="257"/>
                </a:moveTo>
                <a:cubicBezTo>
                  <a:pt x="376" y="195"/>
                  <a:pt x="376" y="195"/>
                  <a:pt x="376" y="195"/>
                </a:cubicBezTo>
                <a:cubicBezTo>
                  <a:pt x="378" y="194"/>
                  <a:pt x="378" y="192"/>
                  <a:pt x="378" y="191"/>
                </a:cubicBezTo>
                <a:cubicBezTo>
                  <a:pt x="377" y="189"/>
                  <a:pt x="375" y="189"/>
                  <a:pt x="374" y="189"/>
                </a:cubicBezTo>
                <a:cubicBezTo>
                  <a:pt x="198" y="252"/>
                  <a:pt x="198" y="252"/>
                  <a:pt x="198" y="252"/>
                </a:cubicBezTo>
                <a:cubicBezTo>
                  <a:pt x="196" y="253"/>
                  <a:pt x="196" y="254"/>
                  <a:pt x="196" y="256"/>
                </a:cubicBezTo>
                <a:cubicBezTo>
                  <a:pt x="197" y="257"/>
                  <a:pt x="199" y="258"/>
                  <a:pt x="200" y="257"/>
                </a:cubicBezTo>
                <a:close/>
                <a:moveTo>
                  <a:pt x="194" y="222"/>
                </a:moveTo>
                <a:cubicBezTo>
                  <a:pt x="197" y="224"/>
                  <a:pt x="200" y="224"/>
                  <a:pt x="203" y="222"/>
                </a:cubicBezTo>
                <a:cubicBezTo>
                  <a:pt x="203" y="222"/>
                  <a:pt x="203" y="222"/>
                  <a:pt x="203" y="222"/>
                </a:cubicBezTo>
                <a:cubicBezTo>
                  <a:pt x="375" y="163"/>
                  <a:pt x="375" y="163"/>
                  <a:pt x="375" y="163"/>
                </a:cubicBezTo>
                <a:cubicBezTo>
                  <a:pt x="380" y="161"/>
                  <a:pt x="382" y="155"/>
                  <a:pt x="379" y="151"/>
                </a:cubicBezTo>
                <a:cubicBezTo>
                  <a:pt x="379" y="149"/>
                  <a:pt x="377" y="148"/>
                  <a:pt x="376" y="147"/>
                </a:cubicBezTo>
                <a:cubicBezTo>
                  <a:pt x="340" y="124"/>
                  <a:pt x="340" y="124"/>
                  <a:pt x="340" y="124"/>
                </a:cubicBezTo>
                <a:cubicBezTo>
                  <a:pt x="340" y="126"/>
                  <a:pt x="340" y="126"/>
                  <a:pt x="340" y="126"/>
                </a:cubicBezTo>
                <a:cubicBezTo>
                  <a:pt x="328" y="138"/>
                  <a:pt x="328" y="138"/>
                  <a:pt x="328" y="138"/>
                </a:cubicBezTo>
                <a:cubicBezTo>
                  <a:pt x="351" y="152"/>
                  <a:pt x="351" y="152"/>
                  <a:pt x="351" y="152"/>
                </a:cubicBezTo>
                <a:cubicBezTo>
                  <a:pt x="200" y="204"/>
                  <a:pt x="200" y="204"/>
                  <a:pt x="200" y="204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2" y="152"/>
                  <a:pt x="122" y="152"/>
                  <a:pt x="122" y="152"/>
                </a:cubicBezTo>
                <a:cubicBezTo>
                  <a:pt x="121" y="152"/>
                  <a:pt x="121" y="152"/>
                  <a:pt x="121" y="152"/>
                </a:cubicBezTo>
                <a:cubicBezTo>
                  <a:pt x="51" y="105"/>
                  <a:pt x="51" y="105"/>
                  <a:pt x="51" y="105"/>
                </a:cubicBezTo>
                <a:cubicBezTo>
                  <a:pt x="95" y="90"/>
                  <a:pt x="95" y="90"/>
                  <a:pt x="95" y="90"/>
                </a:cubicBezTo>
                <a:cubicBezTo>
                  <a:pt x="95" y="71"/>
                  <a:pt x="95" y="71"/>
                  <a:pt x="95" y="71"/>
                </a:cubicBezTo>
                <a:cubicBezTo>
                  <a:pt x="28" y="94"/>
                  <a:pt x="28" y="94"/>
                  <a:pt x="28" y="94"/>
                </a:cubicBezTo>
                <a:cubicBezTo>
                  <a:pt x="23" y="96"/>
                  <a:pt x="21" y="101"/>
                  <a:pt x="23" y="106"/>
                </a:cubicBezTo>
                <a:cubicBezTo>
                  <a:pt x="24" y="107"/>
                  <a:pt x="25" y="109"/>
                  <a:pt x="26" y="110"/>
                </a:cubicBezTo>
                <a:cubicBezTo>
                  <a:pt x="26" y="110"/>
                  <a:pt x="26" y="110"/>
                  <a:pt x="26" y="110"/>
                </a:cubicBezTo>
                <a:cubicBezTo>
                  <a:pt x="194" y="222"/>
                  <a:pt x="194" y="222"/>
                  <a:pt x="194" y="222"/>
                </a:cubicBezTo>
                <a:close/>
                <a:moveTo>
                  <a:pt x="156" y="50"/>
                </a:moveTo>
                <a:cubicBezTo>
                  <a:pt x="197" y="36"/>
                  <a:pt x="197" y="36"/>
                  <a:pt x="197" y="36"/>
                </a:cubicBezTo>
                <a:cubicBezTo>
                  <a:pt x="200" y="35"/>
                  <a:pt x="203" y="35"/>
                  <a:pt x="206" y="37"/>
                </a:cubicBezTo>
                <a:cubicBezTo>
                  <a:pt x="227" y="50"/>
                  <a:pt x="227" y="50"/>
                  <a:pt x="227" y="50"/>
                </a:cubicBezTo>
                <a:cubicBezTo>
                  <a:pt x="218" y="50"/>
                  <a:pt x="218" y="50"/>
                  <a:pt x="218" y="50"/>
                </a:cubicBezTo>
                <a:cubicBezTo>
                  <a:pt x="183" y="50"/>
                  <a:pt x="183" y="50"/>
                  <a:pt x="183" y="50"/>
                </a:cubicBezTo>
                <a:cubicBezTo>
                  <a:pt x="183" y="50"/>
                  <a:pt x="183" y="50"/>
                  <a:pt x="183" y="50"/>
                </a:cubicBezTo>
                <a:cubicBezTo>
                  <a:pt x="156" y="50"/>
                  <a:pt x="156" y="50"/>
                  <a:pt x="156" y="50"/>
                </a:cubicBezTo>
                <a:close/>
                <a:moveTo>
                  <a:pt x="287" y="89"/>
                </a:moveTo>
                <a:cubicBezTo>
                  <a:pt x="303" y="100"/>
                  <a:pt x="303" y="100"/>
                  <a:pt x="303" y="100"/>
                </a:cubicBezTo>
                <a:cubicBezTo>
                  <a:pt x="303" y="110"/>
                  <a:pt x="303" y="110"/>
                  <a:pt x="303" y="110"/>
                </a:cubicBezTo>
                <a:cubicBezTo>
                  <a:pt x="300" y="113"/>
                  <a:pt x="300" y="113"/>
                  <a:pt x="300" y="113"/>
                </a:cubicBezTo>
                <a:cubicBezTo>
                  <a:pt x="291" y="113"/>
                  <a:pt x="291" y="113"/>
                  <a:pt x="291" y="113"/>
                </a:cubicBezTo>
                <a:cubicBezTo>
                  <a:pt x="254" y="89"/>
                  <a:pt x="254" y="89"/>
                  <a:pt x="254" y="89"/>
                </a:cubicBezTo>
                <a:lnTo>
                  <a:pt x="287" y="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12"/>
          <p:cNvSpPr>
            <a:spLocks noEditPoints="1"/>
          </p:cNvSpPr>
          <p:nvPr/>
        </p:nvSpPr>
        <p:spPr bwMode="auto">
          <a:xfrm>
            <a:off x="9928086" y="3922879"/>
            <a:ext cx="530833" cy="613375"/>
          </a:xfrm>
          <a:custGeom>
            <a:avLst/>
            <a:gdLst>
              <a:gd name="T0" fmla="*/ 277 w 290"/>
              <a:gd name="T1" fmla="*/ 310 h 335"/>
              <a:gd name="T2" fmla="*/ 75 w 290"/>
              <a:gd name="T3" fmla="*/ 310 h 335"/>
              <a:gd name="T4" fmla="*/ 109 w 290"/>
              <a:gd name="T5" fmla="*/ 297 h 335"/>
              <a:gd name="T6" fmla="*/ 116 w 290"/>
              <a:gd name="T7" fmla="*/ 291 h 335"/>
              <a:gd name="T8" fmla="*/ 212 w 290"/>
              <a:gd name="T9" fmla="*/ 152 h 335"/>
              <a:gd name="T10" fmla="*/ 213 w 290"/>
              <a:gd name="T11" fmla="*/ 149 h 335"/>
              <a:gd name="T12" fmla="*/ 213 w 290"/>
              <a:gd name="T13" fmla="*/ 149 h 335"/>
              <a:gd name="T14" fmla="*/ 237 w 290"/>
              <a:gd name="T15" fmla="*/ 115 h 335"/>
              <a:gd name="T16" fmla="*/ 220 w 290"/>
              <a:gd name="T17" fmla="*/ 23 h 335"/>
              <a:gd name="T18" fmla="*/ 215 w 290"/>
              <a:gd name="T19" fmla="*/ 20 h 335"/>
              <a:gd name="T20" fmla="*/ 124 w 290"/>
              <a:gd name="T21" fmla="*/ 37 h 335"/>
              <a:gd name="T22" fmla="*/ 100 w 290"/>
              <a:gd name="T23" fmla="*/ 72 h 335"/>
              <a:gd name="T24" fmla="*/ 101 w 290"/>
              <a:gd name="T25" fmla="*/ 72 h 335"/>
              <a:gd name="T26" fmla="*/ 98 w 290"/>
              <a:gd name="T27" fmla="*/ 74 h 335"/>
              <a:gd name="T28" fmla="*/ 3 w 290"/>
              <a:gd name="T29" fmla="*/ 213 h 335"/>
              <a:gd name="T30" fmla="*/ 0 w 290"/>
              <a:gd name="T31" fmla="*/ 222 h 335"/>
              <a:gd name="T32" fmla="*/ 0 w 290"/>
              <a:gd name="T33" fmla="*/ 318 h 335"/>
              <a:gd name="T34" fmla="*/ 4 w 290"/>
              <a:gd name="T35" fmla="*/ 328 h 335"/>
              <a:gd name="T36" fmla="*/ 15 w 290"/>
              <a:gd name="T37" fmla="*/ 335 h 335"/>
              <a:gd name="T38" fmla="*/ 277 w 290"/>
              <a:gd name="T39" fmla="*/ 335 h 335"/>
              <a:gd name="T40" fmla="*/ 290 w 290"/>
              <a:gd name="T41" fmla="*/ 323 h 335"/>
              <a:gd name="T42" fmla="*/ 277 w 290"/>
              <a:gd name="T43" fmla="*/ 310 h 335"/>
              <a:gd name="T44" fmla="*/ 148 w 290"/>
              <a:gd name="T45" fmla="*/ 54 h 335"/>
              <a:gd name="T46" fmla="*/ 199 w 290"/>
              <a:gd name="T47" fmla="*/ 44 h 335"/>
              <a:gd name="T48" fmla="*/ 204 w 290"/>
              <a:gd name="T49" fmla="*/ 47 h 335"/>
              <a:gd name="T50" fmla="*/ 213 w 290"/>
              <a:gd name="T51" fmla="*/ 99 h 335"/>
              <a:gd name="T52" fmla="*/ 196 w 290"/>
              <a:gd name="T53" fmla="*/ 124 h 335"/>
              <a:gd name="T54" fmla="*/ 130 w 290"/>
              <a:gd name="T55" fmla="*/ 79 h 335"/>
              <a:gd name="T56" fmla="*/ 148 w 290"/>
              <a:gd name="T57" fmla="*/ 54 h 335"/>
              <a:gd name="T58" fmla="*/ 30 w 290"/>
              <a:gd name="T59" fmla="*/ 265 h 335"/>
              <a:gd name="T60" fmla="*/ 29 w 290"/>
              <a:gd name="T61" fmla="*/ 266 h 335"/>
              <a:gd name="T62" fmla="*/ 29 w 290"/>
              <a:gd name="T63" fmla="*/ 226 h 335"/>
              <a:gd name="T64" fmla="*/ 114 w 290"/>
              <a:gd name="T65" fmla="*/ 103 h 335"/>
              <a:gd name="T66" fmla="*/ 134 w 290"/>
              <a:gd name="T67" fmla="*/ 117 h 335"/>
              <a:gd name="T68" fmla="*/ 56 w 290"/>
              <a:gd name="T69" fmla="*/ 231 h 335"/>
              <a:gd name="T70" fmla="*/ 60 w 290"/>
              <a:gd name="T71" fmla="*/ 253 h 335"/>
              <a:gd name="T72" fmla="*/ 81 w 290"/>
              <a:gd name="T73" fmla="*/ 249 h 335"/>
              <a:gd name="T74" fmla="*/ 160 w 290"/>
              <a:gd name="T75" fmla="*/ 134 h 335"/>
              <a:gd name="T76" fmla="*/ 180 w 290"/>
              <a:gd name="T77" fmla="*/ 148 h 335"/>
              <a:gd name="T78" fmla="*/ 95 w 290"/>
              <a:gd name="T79" fmla="*/ 271 h 335"/>
              <a:gd name="T80" fmla="*/ 59 w 290"/>
              <a:gd name="T81" fmla="*/ 285 h 335"/>
              <a:gd name="T82" fmla="*/ 30 w 290"/>
              <a:gd name="T83" fmla="*/ 26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90" h="335">
                <a:moveTo>
                  <a:pt x="277" y="310"/>
                </a:moveTo>
                <a:cubicBezTo>
                  <a:pt x="75" y="310"/>
                  <a:pt x="75" y="310"/>
                  <a:pt x="75" y="310"/>
                </a:cubicBezTo>
                <a:cubicBezTo>
                  <a:pt x="109" y="297"/>
                  <a:pt x="109" y="297"/>
                  <a:pt x="109" y="297"/>
                </a:cubicBezTo>
                <a:cubicBezTo>
                  <a:pt x="112" y="295"/>
                  <a:pt x="114" y="294"/>
                  <a:pt x="116" y="291"/>
                </a:cubicBezTo>
                <a:cubicBezTo>
                  <a:pt x="212" y="152"/>
                  <a:pt x="212" y="152"/>
                  <a:pt x="212" y="152"/>
                </a:cubicBezTo>
                <a:cubicBezTo>
                  <a:pt x="212" y="151"/>
                  <a:pt x="213" y="150"/>
                  <a:pt x="213" y="149"/>
                </a:cubicBezTo>
                <a:cubicBezTo>
                  <a:pt x="213" y="149"/>
                  <a:pt x="213" y="149"/>
                  <a:pt x="213" y="149"/>
                </a:cubicBezTo>
                <a:cubicBezTo>
                  <a:pt x="237" y="115"/>
                  <a:pt x="237" y="115"/>
                  <a:pt x="237" y="115"/>
                </a:cubicBezTo>
                <a:cubicBezTo>
                  <a:pt x="258" y="85"/>
                  <a:pt x="250" y="44"/>
                  <a:pt x="220" y="23"/>
                </a:cubicBezTo>
                <a:cubicBezTo>
                  <a:pt x="215" y="20"/>
                  <a:pt x="215" y="20"/>
                  <a:pt x="215" y="20"/>
                </a:cubicBezTo>
                <a:cubicBezTo>
                  <a:pt x="185" y="0"/>
                  <a:pt x="144" y="7"/>
                  <a:pt x="124" y="37"/>
                </a:cubicBezTo>
                <a:cubicBezTo>
                  <a:pt x="100" y="72"/>
                  <a:pt x="100" y="72"/>
                  <a:pt x="100" y="72"/>
                </a:cubicBezTo>
                <a:cubicBezTo>
                  <a:pt x="101" y="72"/>
                  <a:pt x="101" y="72"/>
                  <a:pt x="101" y="72"/>
                </a:cubicBezTo>
                <a:cubicBezTo>
                  <a:pt x="100" y="73"/>
                  <a:pt x="99" y="73"/>
                  <a:pt x="98" y="74"/>
                </a:cubicBezTo>
                <a:cubicBezTo>
                  <a:pt x="3" y="213"/>
                  <a:pt x="3" y="213"/>
                  <a:pt x="3" y="213"/>
                </a:cubicBezTo>
                <a:cubicBezTo>
                  <a:pt x="1" y="216"/>
                  <a:pt x="0" y="219"/>
                  <a:pt x="0" y="222"/>
                </a:cubicBezTo>
                <a:cubicBezTo>
                  <a:pt x="0" y="318"/>
                  <a:pt x="0" y="318"/>
                  <a:pt x="0" y="318"/>
                </a:cubicBezTo>
                <a:cubicBezTo>
                  <a:pt x="0" y="322"/>
                  <a:pt x="1" y="325"/>
                  <a:pt x="4" y="328"/>
                </a:cubicBezTo>
                <a:cubicBezTo>
                  <a:pt x="6" y="332"/>
                  <a:pt x="10" y="335"/>
                  <a:pt x="15" y="335"/>
                </a:cubicBezTo>
                <a:cubicBezTo>
                  <a:pt x="277" y="335"/>
                  <a:pt x="277" y="335"/>
                  <a:pt x="277" y="335"/>
                </a:cubicBezTo>
                <a:cubicBezTo>
                  <a:pt x="284" y="335"/>
                  <a:pt x="290" y="330"/>
                  <a:pt x="290" y="323"/>
                </a:cubicBezTo>
                <a:cubicBezTo>
                  <a:pt x="290" y="316"/>
                  <a:pt x="284" y="310"/>
                  <a:pt x="277" y="310"/>
                </a:cubicBezTo>
                <a:close/>
                <a:moveTo>
                  <a:pt x="148" y="54"/>
                </a:moveTo>
                <a:cubicBezTo>
                  <a:pt x="159" y="37"/>
                  <a:pt x="182" y="33"/>
                  <a:pt x="199" y="44"/>
                </a:cubicBezTo>
                <a:cubicBezTo>
                  <a:pt x="204" y="47"/>
                  <a:pt x="204" y="47"/>
                  <a:pt x="204" y="47"/>
                </a:cubicBezTo>
                <a:cubicBezTo>
                  <a:pt x="220" y="59"/>
                  <a:pt x="225" y="82"/>
                  <a:pt x="213" y="99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130" y="79"/>
                  <a:pt x="130" y="79"/>
                  <a:pt x="130" y="79"/>
                </a:cubicBezTo>
                <a:lnTo>
                  <a:pt x="148" y="54"/>
                </a:lnTo>
                <a:close/>
                <a:moveTo>
                  <a:pt x="30" y="265"/>
                </a:moveTo>
                <a:cubicBezTo>
                  <a:pt x="29" y="266"/>
                  <a:pt x="29" y="266"/>
                  <a:pt x="29" y="266"/>
                </a:cubicBezTo>
                <a:cubicBezTo>
                  <a:pt x="29" y="226"/>
                  <a:pt x="29" y="226"/>
                  <a:pt x="29" y="226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34" y="117"/>
                  <a:pt x="134" y="117"/>
                  <a:pt x="134" y="117"/>
                </a:cubicBezTo>
                <a:cubicBezTo>
                  <a:pt x="56" y="231"/>
                  <a:pt x="56" y="231"/>
                  <a:pt x="56" y="231"/>
                </a:cubicBezTo>
                <a:cubicBezTo>
                  <a:pt x="51" y="238"/>
                  <a:pt x="53" y="248"/>
                  <a:pt x="60" y="253"/>
                </a:cubicBezTo>
                <a:cubicBezTo>
                  <a:pt x="67" y="258"/>
                  <a:pt x="76" y="256"/>
                  <a:pt x="81" y="249"/>
                </a:cubicBezTo>
                <a:cubicBezTo>
                  <a:pt x="160" y="134"/>
                  <a:pt x="160" y="134"/>
                  <a:pt x="160" y="134"/>
                </a:cubicBezTo>
                <a:cubicBezTo>
                  <a:pt x="180" y="148"/>
                  <a:pt x="180" y="148"/>
                  <a:pt x="180" y="148"/>
                </a:cubicBezTo>
                <a:cubicBezTo>
                  <a:pt x="95" y="271"/>
                  <a:pt x="95" y="271"/>
                  <a:pt x="95" y="271"/>
                </a:cubicBezTo>
                <a:cubicBezTo>
                  <a:pt x="59" y="285"/>
                  <a:pt x="59" y="285"/>
                  <a:pt x="59" y="285"/>
                </a:cubicBezTo>
                <a:lnTo>
                  <a:pt x="30" y="26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0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5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0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0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500"/>
                            </p:stCondLst>
                            <p:childTnLst>
                              <p:par>
                                <p:cTn id="9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2" grpId="0"/>
      <p:bldP spid="14" grpId="0"/>
      <p:bldP spid="24" grpId="0"/>
      <p:bldP spid="32" grpId="0"/>
      <p:bldP spid="43" grpId="0" animBg="1"/>
      <p:bldP spid="44" grpId="0" animBg="1"/>
      <p:bldP spid="45" grpId="0" animBg="1"/>
      <p:bldP spid="70" grpId="0" animBg="1"/>
      <p:bldP spid="71" grpId="0" animBg="1"/>
      <p:bldP spid="72" grpId="0" animBg="1"/>
      <p:bldP spid="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4730" y="0"/>
            <a:ext cx="6195060" cy="6987540"/>
          </a:xfrm>
          <a:prstGeom prst="rect">
            <a:avLst/>
          </a:prstGeom>
        </p:spPr>
      </p:pic>
      <p:sp>
        <p:nvSpPr>
          <p:cNvPr id="43" name="矩形 42"/>
          <p:cNvSpPr/>
          <p:nvPr/>
        </p:nvSpPr>
        <p:spPr>
          <a:xfrm>
            <a:off x="6062739" y="0"/>
            <a:ext cx="6115291" cy="6858000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969725" y="1801451"/>
            <a:ext cx="2821578" cy="458423"/>
            <a:chOff x="5969725" y="1801451"/>
            <a:chExt cx="2821578" cy="458423"/>
          </a:xfrm>
          <a:solidFill>
            <a:srgbClr val="FCB00F"/>
          </a:solidFill>
        </p:grpSpPr>
        <p:sp>
          <p:nvSpPr>
            <p:cNvPr id="2" name="矩形 1"/>
            <p:cNvSpPr/>
            <p:nvPr/>
          </p:nvSpPr>
          <p:spPr>
            <a:xfrm>
              <a:off x="5969726" y="1801451"/>
              <a:ext cx="2821577" cy="4584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5969725" y="1801451"/>
              <a:ext cx="93115" cy="4584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969725" y="2398387"/>
            <a:ext cx="2821578" cy="459854"/>
            <a:chOff x="5969725" y="2398387"/>
            <a:chExt cx="2821578" cy="459854"/>
          </a:xfrm>
        </p:grpSpPr>
        <p:sp>
          <p:nvSpPr>
            <p:cNvPr id="24" name="矩形 23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969725" y="2972014"/>
            <a:ext cx="2821578" cy="466057"/>
            <a:chOff x="5969725" y="2972014"/>
            <a:chExt cx="2821578" cy="466057"/>
          </a:xfrm>
        </p:grpSpPr>
        <p:sp>
          <p:nvSpPr>
            <p:cNvPr id="25" name="矩形 24"/>
            <p:cNvSpPr/>
            <p:nvPr/>
          </p:nvSpPr>
          <p:spPr>
            <a:xfrm>
              <a:off x="5969726" y="2979648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5969725" y="2972014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969725" y="3559478"/>
            <a:ext cx="2821578" cy="459854"/>
            <a:chOff x="5969725" y="3559478"/>
            <a:chExt cx="2821578" cy="459854"/>
          </a:xfrm>
        </p:grpSpPr>
        <p:sp>
          <p:nvSpPr>
            <p:cNvPr id="26" name="矩形 25"/>
            <p:cNvSpPr/>
            <p:nvPr/>
          </p:nvSpPr>
          <p:spPr>
            <a:xfrm>
              <a:off x="5969726" y="3560909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5969725" y="355947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969725" y="4134535"/>
            <a:ext cx="2821578" cy="458424"/>
            <a:chOff x="5969725" y="4134535"/>
            <a:chExt cx="2821578" cy="458424"/>
          </a:xfrm>
        </p:grpSpPr>
        <p:sp>
          <p:nvSpPr>
            <p:cNvPr id="27" name="矩形 26"/>
            <p:cNvSpPr/>
            <p:nvPr/>
          </p:nvSpPr>
          <p:spPr>
            <a:xfrm>
              <a:off x="5969726" y="4134536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5969725" y="4134535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157421" y="4592959"/>
            <a:ext cx="175895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题</a:t>
            </a:r>
            <a:endParaRPr lang="zh-CN" altLang="en-US" sz="5400" b="1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838237" y="1937346"/>
            <a:ext cx="2448272" cy="2448272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标题 4"/>
          <p:cNvSpPr txBox="1"/>
          <p:nvPr/>
        </p:nvSpPr>
        <p:spPr>
          <a:xfrm>
            <a:off x="1891142" y="3652055"/>
            <a:ext cx="2376264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 smtClean="0">
                <a:solidFill>
                  <a:srgbClr val="FCB0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</a:t>
            </a:r>
            <a:endParaRPr lang="zh-CN" altLang="en-US" sz="2400" b="1" dirty="0" smtClean="0">
              <a:solidFill>
                <a:srgbClr val="FCB0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941993" y="2041102"/>
            <a:ext cx="2240761" cy="2240761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6155957" y="1837451"/>
            <a:ext cx="1097280" cy="2709930"/>
            <a:chOff x="6155957" y="1837451"/>
            <a:chExt cx="1097280" cy="2709930"/>
          </a:xfrm>
        </p:grpSpPr>
        <p:sp>
          <p:nvSpPr>
            <p:cNvPr id="3" name="矩形 2"/>
            <p:cNvSpPr/>
            <p:nvPr/>
          </p:nvSpPr>
          <p:spPr>
            <a:xfrm>
              <a:off x="6155957" y="1837451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155957" y="2442932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155957" y="3024193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155957" y="3605454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155957" y="4179081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Freeform 28"/>
          <p:cNvSpPr>
            <a:spLocks noEditPoints="1"/>
          </p:cNvSpPr>
          <p:nvPr/>
        </p:nvSpPr>
        <p:spPr bwMode="auto">
          <a:xfrm>
            <a:off x="2457383" y="2507096"/>
            <a:ext cx="1315781" cy="988635"/>
          </a:xfrm>
          <a:custGeom>
            <a:avLst/>
            <a:gdLst>
              <a:gd name="T0" fmla="*/ 40 w 192"/>
              <a:gd name="T1" fmla="*/ 118 h 144"/>
              <a:gd name="T2" fmla="*/ 40 w 192"/>
              <a:gd name="T3" fmla="*/ 118 h 144"/>
              <a:gd name="T4" fmla="*/ 56 w 192"/>
              <a:gd name="T5" fmla="*/ 116 h 144"/>
              <a:gd name="T6" fmla="*/ 97 w 192"/>
              <a:gd name="T7" fmla="*/ 137 h 144"/>
              <a:gd name="T8" fmla="*/ 99 w 192"/>
              <a:gd name="T9" fmla="*/ 137 h 144"/>
              <a:gd name="T10" fmla="*/ 140 w 192"/>
              <a:gd name="T11" fmla="*/ 116 h 144"/>
              <a:gd name="T12" fmla="*/ 156 w 192"/>
              <a:gd name="T13" fmla="*/ 118 h 144"/>
              <a:gd name="T14" fmla="*/ 156 w 192"/>
              <a:gd name="T15" fmla="*/ 118 h 144"/>
              <a:gd name="T16" fmla="*/ 156 w 192"/>
              <a:gd name="T17" fmla="*/ 70 h 144"/>
              <a:gd name="T18" fmla="*/ 96 w 192"/>
              <a:gd name="T19" fmla="*/ 98 h 144"/>
              <a:gd name="T20" fmla="*/ 40 w 192"/>
              <a:gd name="T21" fmla="*/ 72 h 144"/>
              <a:gd name="T22" fmla="*/ 40 w 192"/>
              <a:gd name="T23" fmla="*/ 118 h 144"/>
              <a:gd name="T24" fmla="*/ 96 w 192"/>
              <a:gd name="T25" fmla="*/ 0 h 144"/>
              <a:gd name="T26" fmla="*/ 0 w 192"/>
              <a:gd name="T27" fmla="*/ 44 h 144"/>
              <a:gd name="T28" fmla="*/ 96 w 192"/>
              <a:gd name="T29" fmla="*/ 88 h 144"/>
              <a:gd name="T30" fmla="*/ 192 w 192"/>
              <a:gd name="T31" fmla="*/ 44 h 144"/>
              <a:gd name="T32" fmla="*/ 96 w 192"/>
              <a:gd name="T33" fmla="*/ 0 h 144"/>
              <a:gd name="T34" fmla="*/ 8 w 192"/>
              <a:gd name="T35" fmla="*/ 56 h 144"/>
              <a:gd name="T36" fmla="*/ 4 w 192"/>
              <a:gd name="T37" fmla="*/ 104 h 144"/>
              <a:gd name="T38" fmla="*/ 12 w 192"/>
              <a:gd name="T39" fmla="*/ 104 h 144"/>
              <a:gd name="T40" fmla="*/ 12 w 192"/>
              <a:gd name="T41" fmla="*/ 58 h 144"/>
              <a:gd name="T42" fmla="*/ 8 w 192"/>
              <a:gd name="T43" fmla="*/ 56 h 144"/>
              <a:gd name="T44" fmla="*/ 16 w 192"/>
              <a:gd name="T45" fmla="*/ 144 h 144"/>
              <a:gd name="T46" fmla="*/ 9 w 192"/>
              <a:gd name="T47" fmla="*/ 124 h 144"/>
              <a:gd name="T48" fmla="*/ 16 w 192"/>
              <a:gd name="T49" fmla="*/ 116 h 144"/>
              <a:gd name="T50" fmla="*/ 8 w 192"/>
              <a:gd name="T51" fmla="*/ 108 h 144"/>
              <a:gd name="T52" fmla="*/ 0 w 192"/>
              <a:gd name="T53" fmla="*/ 116 h 144"/>
              <a:gd name="T54" fmla="*/ 7 w 192"/>
              <a:gd name="T55" fmla="*/ 124 h 144"/>
              <a:gd name="T56" fmla="*/ 0 w 192"/>
              <a:gd name="T57" fmla="*/ 144 h 144"/>
              <a:gd name="T58" fmla="*/ 16 w 192"/>
              <a:gd name="T59" fmla="*/ 14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144">
                <a:moveTo>
                  <a:pt x="40" y="118"/>
                </a:moveTo>
                <a:cubicBezTo>
                  <a:pt x="40" y="118"/>
                  <a:pt x="40" y="118"/>
                  <a:pt x="40" y="118"/>
                </a:cubicBezTo>
                <a:cubicBezTo>
                  <a:pt x="45" y="116"/>
                  <a:pt x="50" y="116"/>
                  <a:pt x="56" y="116"/>
                </a:cubicBezTo>
                <a:cubicBezTo>
                  <a:pt x="72" y="116"/>
                  <a:pt x="91" y="127"/>
                  <a:pt x="97" y="137"/>
                </a:cubicBezTo>
                <a:cubicBezTo>
                  <a:pt x="99" y="137"/>
                  <a:pt x="99" y="137"/>
                  <a:pt x="99" y="137"/>
                </a:cubicBezTo>
                <a:cubicBezTo>
                  <a:pt x="105" y="127"/>
                  <a:pt x="123" y="116"/>
                  <a:pt x="140" y="116"/>
                </a:cubicBezTo>
                <a:cubicBezTo>
                  <a:pt x="145" y="116"/>
                  <a:pt x="151" y="116"/>
                  <a:pt x="156" y="118"/>
                </a:cubicBezTo>
                <a:cubicBezTo>
                  <a:pt x="156" y="118"/>
                  <a:pt x="156" y="118"/>
                  <a:pt x="156" y="118"/>
                </a:cubicBezTo>
                <a:cubicBezTo>
                  <a:pt x="156" y="70"/>
                  <a:pt x="156" y="70"/>
                  <a:pt x="156" y="70"/>
                </a:cubicBezTo>
                <a:cubicBezTo>
                  <a:pt x="96" y="98"/>
                  <a:pt x="96" y="98"/>
                  <a:pt x="96" y="98"/>
                </a:cubicBezTo>
                <a:cubicBezTo>
                  <a:pt x="40" y="72"/>
                  <a:pt x="40" y="72"/>
                  <a:pt x="40" y="72"/>
                </a:cubicBezTo>
                <a:lnTo>
                  <a:pt x="40" y="118"/>
                </a:lnTo>
                <a:close/>
                <a:moveTo>
                  <a:pt x="96" y="0"/>
                </a:moveTo>
                <a:cubicBezTo>
                  <a:pt x="0" y="44"/>
                  <a:pt x="0" y="44"/>
                  <a:pt x="0" y="44"/>
                </a:cubicBezTo>
                <a:cubicBezTo>
                  <a:pt x="96" y="88"/>
                  <a:pt x="96" y="88"/>
                  <a:pt x="96" y="88"/>
                </a:cubicBezTo>
                <a:cubicBezTo>
                  <a:pt x="192" y="44"/>
                  <a:pt x="192" y="44"/>
                  <a:pt x="192" y="44"/>
                </a:cubicBezTo>
                <a:lnTo>
                  <a:pt x="96" y="0"/>
                </a:lnTo>
                <a:close/>
                <a:moveTo>
                  <a:pt x="8" y="56"/>
                </a:moveTo>
                <a:cubicBezTo>
                  <a:pt x="4" y="104"/>
                  <a:pt x="4" y="104"/>
                  <a:pt x="4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12" y="58"/>
                  <a:pt x="12" y="58"/>
                  <a:pt x="12" y="58"/>
                </a:cubicBezTo>
                <a:lnTo>
                  <a:pt x="8" y="56"/>
                </a:lnTo>
                <a:close/>
                <a:moveTo>
                  <a:pt x="16" y="144"/>
                </a:moveTo>
                <a:cubicBezTo>
                  <a:pt x="9" y="124"/>
                  <a:pt x="9" y="124"/>
                  <a:pt x="9" y="124"/>
                </a:cubicBezTo>
                <a:cubicBezTo>
                  <a:pt x="13" y="123"/>
                  <a:pt x="16" y="120"/>
                  <a:pt x="16" y="116"/>
                </a:cubicBezTo>
                <a:cubicBezTo>
                  <a:pt x="16" y="111"/>
                  <a:pt x="12" y="108"/>
                  <a:pt x="8" y="108"/>
                </a:cubicBezTo>
                <a:cubicBezTo>
                  <a:pt x="3" y="108"/>
                  <a:pt x="0" y="111"/>
                  <a:pt x="0" y="116"/>
                </a:cubicBezTo>
                <a:cubicBezTo>
                  <a:pt x="0" y="120"/>
                  <a:pt x="3" y="123"/>
                  <a:pt x="7" y="124"/>
                </a:cubicBezTo>
                <a:cubicBezTo>
                  <a:pt x="0" y="144"/>
                  <a:pt x="0" y="144"/>
                  <a:pt x="0" y="144"/>
                </a:cubicBezTo>
                <a:lnTo>
                  <a:pt x="16" y="144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7500"/>
                            </p:stCondLst>
                            <p:childTnLst>
                              <p:par>
                                <p:cTn id="99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6" grpId="0"/>
      <p:bldP spid="8" grpId="0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/>
      <p:bldP spid="20" grpId="0" animBg="1"/>
      <p:bldP spid="4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org_0f44cd7323d6cc84_1539249346000"/>
          <p:cNvPicPr>
            <a:picLocks noChangeAspect="1"/>
          </p:cNvPicPr>
          <p:nvPr/>
        </p:nvPicPr>
        <p:blipFill>
          <a:blip r:embed="rId1">
            <a:lum bright="6000" contrast="18000"/>
          </a:blip>
          <a:srcRect l="27919" t="23413" r="26171" b="12839"/>
          <a:stretch>
            <a:fillRect/>
          </a:stretch>
        </p:blipFill>
        <p:spPr>
          <a:xfrm>
            <a:off x="2862580" y="1724025"/>
            <a:ext cx="3831590" cy="3990975"/>
          </a:xfrm>
          <a:prstGeom prst="rect">
            <a:avLst/>
          </a:prstGeom>
        </p:spPr>
      </p:pic>
      <p:sp>
        <p:nvSpPr>
          <p:cNvPr id="42" name="矩形 3"/>
          <p:cNvSpPr>
            <a:spLocks noChangeArrowheads="1"/>
          </p:cNvSpPr>
          <p:nvPr/>
        </p:nvSpPr>
        <p:spPr bwMode="auto">
          <a:xfrm>
            <a:off x="2706001" y="515424"/>
            <a:ext cx="167513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935" b="1" dirty="0" smtClean="0">
                <a:solidFill>
                  <a:srgbClr val="202A36"/>
                </a:solidFill>
                <a:latin typeface="Arial" panose="020B0604020202020204" pitchFamily="34" charset="0"/>
                <a:cs typeface="Arial" panose="020B0604020202020204" pitchFamily="34" charset="0"/>
                <a:sym typeface="Impact" panose="020B0806030902050204" pitchFamily="34" charset="0"/>
              </a:rPr>
              <a:t>输入标题</a:t>
            </a:r>
            <a:endParaRPr lang="zh-CN" altLang="en-US" sz="2935" b="1" dirty="0" smtClean="0">
              <a:solidFill>
                <a:srgbClr val="202A36"/>
              </a:solidFill>
              <a:latin typeface="Arial" panose="020B0604020202020204" pitchFamily="34" charset="0"/>
              <a:cs typeface="Arial" panose="020B0604020202020204" pitchFamily="34" charset="0"/>
              <a:sym typeface="Impact" panose="020B0806030902050204" pitchFamily="34" charset="0"/>
            </a:endParaRPr>
          </a:p>
        </p:txBody>
      </p:sp>
      <p:sp>
        <p:nvSpPr>
          <p:cNvPr id="66" name="矩形 47"/>
          <p:cNvSpPr>
            <a:spLocks noChangeArrowheads="1"/>
          </p:cNvSpPr>
          <p:nvPr/>
        </p:nvSpPr>
        <p:spPr bwMode="auto">
          <a:xfrm>
            <a:off x="6885973" y="2652572"/>
            <a:ext cx="4161442" cy="626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右键点击图片选择设置图片格式可直接替换图片，在此录入上述图表的描述说明。</a:t>
            </a:r>
            <a:endParaRPr lang="en-US" altLang="zh-CN" sz="14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7" name="矩形 3"/>
          <p:cNvSpPr>
            <a:spLocks noChangeArrowheads="1"/>
          </p:cNvSpPr>
          <p:nvPr/>
        </p:nvSpPr>
        <p:spPr bwMode="auto">
          <a:xfrm>
            <a:off x="6902496" y="2100915"/>
            <a:ext cx="1151890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 smtClean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输入标题</a:t>
            </a:r>
            <a:endParaRPr lang="zh-CN" altLang="en-US" sz="2000" b="1" dirty="0" smtClean="0">
              <a:solidFill>
                <a:srgbClr val="202A3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6961619" y="2561866"/>
            <a:ext cx="599800" cy="405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7576469" y="2561866"/>
            <a:ext cx="1215000" cy="40500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0" name="矩形 47"/>
          <p:cNvSpPr>
            <a:spLocks noChangeArrowheads="1"/>
          </p:cNvSpPr>
          <p:nvPr/>
        </p:nvSpPr>
        <p:spPr bwMode="auto">
          <a:xfrm>
            <a:off x="6885973" y="4527067"/>
            <a:ext cx="4161442" cy="626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右键点击图片选择设置图片格式可直接替换图片，在此录入上述图表的描述说明。</a:t>
            </a:r>
            <a:endParaRPr lang="en-US" altLang="zh-CN" sz="14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1" name="矩形 3"/>
          <p:cNvSpPr>
            <a:spLocks noChangeArrowheads="1"/>
          </p:cNvSpPr>
          <p:nvPr/>
        </p:nvSpPr>
        <p:spPr bwMode="auto">
          <a:xfrm>
            <a:off x="6902496" y="3975410"/>
            <a:ext cx="1151890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 smtClean="0">
                <a:solidFill>
                  <a:srgbClr val="202A3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输入标题</a:t>
            </a:r>
            <a:endParaRPr lang="zh-CN" altLang="en-US" sz="2000" b="1" dirty="0" smtClean="0">
              <a:solidFill>
                <a:srgbClr val="202A36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961619" y="4436361"/>
            <a:ext cx="599800" cy="405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7576469" y="4436361"/>
            <a:ext cx="1215000" cy="40500"/>
          </a:xfrm>
          <a:prstGeom prst="rect">
            <a:avLst/>
          </a:prstGeom>
          <a:solidFill>
            <a:srgbClr val="FCB0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Freeform 12"/>
          <p:cNvSpPr/>
          <p:nvPr/>
        </p:nvSpPr>
        <p:spPr bwMode="auto">
          <a:xfrm>
            <a:off x="2706001" y="1536711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2"/>
          <p:cNvSpPr/>
          <p:nvPr/>
        </p:nvSpPr>
        <p:spPr bwMode="auto">
          <a:xfrm flipH="1" flipV="1">
            <a:off x="6304481" y="5353135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17538E-6 -2.95097E-6 L 0.16536 0.28539 " pathEditMode="relative" rAng="0" ptsTypes="AA">
                                      <p:cBhvr>
                                        <p:cTn id="12" dur="500" spd="-99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62" y="1426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4299E-7 3.02498E-6 L -0.15392 -0.26827 " pathEditMode="relative" rAng="0" ptsTypes="AA">
                                      <p:cBhvr>
                                        <p:cTn id="16" dur="500" spd="-999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02" y="-134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7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66" grpId="0"/>
      <p:bldP spid="67" grpId="0"/>
      <p:bldP spid="68" grpId="0" animBg="1"/>
      <p:bldP spid="69" grpId="0" animBg="1"/>
      <p:bldP spid="70" grpId="0"/>
      <p:bldP spid="71" grpId="0"/>
      <p:bldP spid="72" grpId="0" animBg="1"/>
      <p:bldP spid="73" grpId="0" animBg="1"/>
      <p:bldP spid="13" grpId="0" animBg="1"/>
      <p:bldP spid="13" grpId="1" animBg="1"/>
      <p:bldP spid="14" grpId="0" animBg="1"/>
      <p:bldP spid="14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22"/>
          <p:cNvSpPr>
            <a:spLocks noChangeArrowheads="1"/>
          </p:cNvSpPr>
          <p:nvPr/>
        </p:nvSpPr>
        <p:spPr bwMode="auto">
          <a:xfrm>
            <a:off x="5751545" y="1618268"/>
            <a:ext cx="1302980" cy="1302141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txBody>
          <a:bodyPr vert="horz" wrap="square" lIns="75493" tIns="37746" rIns="75493" bIns="37746" numCol="1" anchor="ctr" anchorCtr="0" compatLnSpc="1"/>
          <a:lstStyle/>
          <a:p>
            <a:pPr algn="ctr"/>
            <a:r>
              <a:rPr lang="zh-CN" altLang="en-US" sz="2000" b="1" dirty="0" smtClean="0">
                <a:solidFill>
                  <a:srgbClr val="FCB0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</a:t>
            </a:r>
            <a:endParaRPr lang="zh-CN" altLang="en-US" sz="2000" b="1" dirty="0" smtClean="0">
              <a:solidFill>
                <a:srgbClr val="FCB0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 dirty="0" smtClean="0">
                <a:solidFill>
                  <a:srgbClr val="FCB0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2000" b="1" dirty="0" smtClean="0">
              <a:solidFill>
                <a:srgbClr val="FCB0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Line 23"/>
          <p:cNvSpPr>
            <a:spLocks noChangeShapeType="1"/>
          </p:cNvSpPr>
          <p:nvPr/>
        </p:nvSpPr>
        <p:spPr bwMode="auto">
          <a:xfrm flipH="1">
            <a:off x="2588604" y="2270987"/>
            <a:ext cx="3162941" cy="0"/>
          </a:xfrm>
          <a:prstGeom prst="line">
            <a:avLst/>
          </a:prstGeom>
          <a:noFill/>
          <a:ln w="5" cap="flat">
            <a:solidFill>
              <a:srgbClr val="FCB00F"/>
            </a:solidFill>
            <a:prstDash val="dash"/>
            <a:miter lim="800000"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5493" tIns="37746" rIns="75493" bIns="3774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Freeform 24"/>
          <p:cNvSpPr>
            <a:spLocks noEditPoints="1"/>
          </p:cNvSpPr>
          <p:nvPr/>
        </p:nvSpPr>
        <p:spPr bwMode="auto">
          <a:xfrm>
            <a:off x="4795805" y="2092974"/>
            <a:ext cx="367084" cy="365918"/>
          </a:xfrm>
          <a:custGeom>
            <a:avLst/>
            <a:gdLst>
              <a:gd name="T0" fmla="*/ 23 w 47"/>
              <a:gd name="T1" fmla="*/ 0 h 47"/>
              <a:gd name="T2" fmla="*/ 47 w 47"/>
              <a:gd name="T3" fmla="*/ 24 h 47"/>
              <a:gd name="T4" fmla="*/ 23 w 47"/>
              <a:gd name="T5" fmla="*/ 47 h 47"/>
              <a:gd name="T6" fmla="*/ 0 w 47"/>
              <a:gd name="T7" fmla="*/ 24 h 47"/>
              <a:gd name="T8" fmla="*/ 23 w 47"/>
              <a:gd name="T9" fmla="*/ 0 h 47"/>
              <a:gd name="T10" fmla="*/ 23 w 47"/>
              <a:gd name="T11" fmla="*/ 15 h 47"/>
              <a:gd name="T12" fmla="*/ 15 w 47"/>
              <a:gd name="T13" fmla="*/ 24 h 47"/>
              <a:gd name="T14" fmla="*/ 23 w 47"/>
              <a:gd name="T15" fmla="*/ 32 h 47"/>
              <a:gd name="T16" fmla="*/ 32 w 47"/>
              <a:gd name="T17" fmla="*/ 24 h 47"/>
              <a:gd name="T18" fmla="*/ 23 w 47"/>
              <a:gd name="T19" fmla="*/ 15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7" h="47">
                <a:moveTo>
                  <a:pt x="23" y="0"/>
                </a:moveTo>
                <a:cubicBezTo>
                  <a:pt x="36" y="0"/>
                  <a:pt x="47" y="11"/>
                  <a:pt x="47" y="24"/>
                </a:cubicBezTo>
                <a:cubicBezTo>
                  <a:pt x="47" y="37"/>
                  <a:pt x="36" y="47"/>
                  <a:pt x="23" y="47"/>
                </a:cubicBezTo>
                <a:cubicBezTo>
                  <a:pt x="10" y="47"/>
                  <a:pt x="0" y="37"/>
                  <a:pt x="0" y="24"/>
                </a:cubicBezTo>
                <a:cubicBezTo>
                  <a:pt x="0" y="11"/>
                  <a:pt x="10" y="0"/>
                  <a:pt x="23" y="0"/>
                </a:cubicBezTo>
                <a:close/>
                <a:moveTo>
                  <a:pt x="23" y="15"/>
                </a:moveTo>
                <a:cubicBezTo>
                  <a:pt x="19" y="15"/>
                  <a:pt x="15" y="19"/>
                  <a:pt x="15" y="24"/>
                </a:cubicBezTo>
                <a:cubicBezTo>
                  <a:pt x="15" y="28"/>
                  <a:pt x="19" y="32"/>
                  <a:pt x="23" y="32"/>
                </a:cubicBezTo>
                <a:cubicBezTo>
                  <a:pt x="28" y="32"/>
                  <a:pt x="32" y="28"/>
                  <a:pt x="32" y="24"/>
                </a:cubicBezTo>
                <a:cubicBezTo>
                  <a:pt x="32" y="19"/>
                  <a:pt x="28" y="15"/>
                  <a:pt x="23" y="15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75493" tIns="37746" rIns="75493" bIns="3774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Freeform 25"/>
          <p:cNvSpPr>
            <a:spLocks noEditPoints="1"/>
          </p:cNvSpPr>
          <p:nvPr/>
        </p:nvSpPr>
        <p:spPr bwMode="auto">
          <a:xfrm>
            <a:off x="3935970" y="2092974"/>
            <a:ext cx="370391" cy="365918"/>
          </a:xfrm>
          <a:custGeom>
            <a:avLst/>
            <a:gdLst>
              <a:gd name="T0" fmla="*/ 24 w 47"/>
              <a:gd name="T1" fmla="*/ 0 h 47"/>
              <a:gd name="T2" fmla="*/ 47 w 47"/>
              <a:gd name="T3" fmla="*/ 24 h 47"/>
              <a:gd name="T4" fmla="*/ 24 w 47"/>
              <a:gd name="T5" fmla="*/ 47 h 47"/>
              <a:gd name="T6" fmla="*/ 0 w 47"/>
              <a:gd name="T7" fmla="*/ 24 h 47"/>
              <a:gd name="T8" fmla="*/ 24 w 47"/>
              <a:gd name="T9" fmla="*/ 0 h 47"/>
              <a:gd name="T10" fmla="*/ 24 w 47"/>
              <a:gd name="T11" fmla="*/ 15 h 47"/>
              <a:gd name="T12" fmla="*/ 15 w 47"/>
              <a:gd name="T13" fmla="*/ 24 h 47"/>
              <a:gd name="T14" fmla="*/ 24 w 47"/>
              <a:gd name="T15" fmla="*/ 32 h 47"/>
              <a:gd name="T16" fmla="*/ 32 w 47"/>
              <a:gd name="T17" fmla="*/ 24 h 47"/>
              <a:gd name="T18" fmla="*/ 24 w 47"/>
              <a:gd name="T19" fmla="*/ 15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7" h="47">
                <a:moveTo>
                  <a:pt x="24" y="0"/>
                </a:moveTo>
                <a:cubicBezTo>
                  <a:pt x="37" y="0"/>
                  <a:pt x="47" y="11"/>
                  <a:pt x="47" y="24"/>
                </a:cubicBezTo>
                <a:cubicBezTo>
                  <a:pt x="47" y="37"/>
                  <a:pt x="37" y="47"/>
                  <a:pt x="24" y="47"/>
                </a:cubicBezTo>
                <a:cubicBezTo>
                  <a:pt x="11" y="47"/>
                  <a:pt x="0" y="37"/>
                  <a:pt x="0" y="24"/>
                </a:cubicBezTo>
                <a:cubicBezTo>
                  <a:pt x="0" y="11"/>
                  <a:pt x="11" y="0"/>
                  <a:pt x="24" y="0"/>
                </a:cubicBezTo>
                <a:close/>
                <a:moveTo>
                  <a:pt x="24" y="15"/>
                </a:moveTo>
                <a:cubicBezTo>
                  <a:pt x="19" y="15"/>
                  <a:pt x="15" y="19"/>
                  <a:pt x="15" y="24"/>
                </a:cubicBezTo>
                <a:cubicBezTo>
                  <a:pt x="15" y="28"/>
                  <a:pt x="19" y="32"/>
                  <a:pt x="24" y="32"/>
                </a:cubicBezTo>
                <a:cubicBezTo>
                  <a:pt x="28" y="32"/>
                  <a:pt x="32" y="28"/>
                  <a:pt x="32" y="24"/>
                </a:cubicBezTo>
                <a:cubicBezTo>
                  <a:pt x="32" y="19"/>
                  <a:pt x="28" y="15"/>
                  <a:pt x="24" y="15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75493" tIns="37746" rIns="75493" bIns="3774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Freeform 26"/>
          <p:cNvSpPr>
            <a:spLocks noEditPoints="1"/>
          </p:cNvSpPr>
          <p:nvPr/>
        </p:nvSpPr>
        <p:spPr bwMode="auto">
          <a:xfrm>
            <a:off x="3079443" y="2092974"/>
            <a:ext cx="373697" cy="365918"/>
          </a:xfrm>
          <a:custGeom>
            <a:avLst/>
            <a:gdLst>
              <a:gd name="T0" fmla="*/ 24 w 48"/>
              <a:gd name="T1" fmla="*/ 0 h 47"/>
              <a:gd name="T2" fmla="*/ 48 w 48"/>
              <a:gd name="T3" fmla="*/ 24 h 47"/>
              <a:gd name="T4" fmla="*/ 24 w 48"/>
              <a:gd name="T5" fmla="*/ 47 h 47"/>
              <a:gd name="T6" fmla="*/ 0 w 48"/>
              <a:gd name="T7" fmla="*/ 24 h 47"/>
              <a:gd name="T8" fmla="*/ 24 w 48"/>
              <a:gd name="T9" fmla="*/ 0 h 47"/>
              <a:gd name="T10" fmla="*/ 24 w 48"/>
              <a:gd name="T11" fmla="*/ 15 h 47"/>
              <a:gd name="T12" fmla="*/ 15 w 48"/>
              <a:gd name="T13" fmla="*/ 24 h 47"/>
              <a:gd name="T14" fmla="*/ 24 w 48"/>
              <a:gd name="T15" fmla="*/ 32 h 47"/>
              <a:gd name="T16" fmla="*/ 32 w 48"/>
              <a:gd name="T17" fmla="*/ 24 h 47"/>
              <a:gd name="T18" fmla="*/ 24 w 48"/>
              <a:gd name="T19" fmla="*/ 15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" h="47">
                <a:moveTo>
                  <a:pt x="24" y="0"/>
                </a:moveTo>
                <a:cubicBezTo>
                  <a:pt x="37" y="0"/>
                  <a:pt x="48" y="11"/>
                  <a:pt x="48" y="24"/>
                </a:cubicBezTo>
                <a:cubicBezTo>
                  <a:pt x="48" y="37"/>
                  <a:pt x="37" y="47"/>
                  <a:pt x="24" y="47"/>
                </a:cubicBezTo>
                <a:cubicBezTo>
                  <a:pt x="11" y="47"/>
                  <a:pt x="0" y="37"/>
                  <a:pt x="0" y="24"/>
                </a:cubicBezTo>
                <a:cubicBezTo>
                  <a:pt x="0" y="11"/>
                  <a:pt x="11" y="0"/>
                  <a:pt x="24" y="0"/>
                </a:cubicBezTo>
                <a:close/>
                <a:moveTo>
                  <a:pt x="24" y="15"/>
                </a:moveTo>
                <a:cubicBezTo>
                  <a:pt x="19" y="15"/>
                  <a:pt x="15" y="19"/>
                  <a:pt x="15" y="24"/>
                </a:cubicBezTo>
                <a:cubicBezTo>
                  <a:pt x="15" y="28"/>
                  <a:pt x="19" y="32"/>
                  <a:pt x="24" y="32"/>
                </a:cubicBezTo>
                <a:cubicBezTo>
                  <a:pt x="29" y="32"/>
                  <a:pt x="32" y="28"/>
                  <a:pt x="32" y="24"/>
                </a:cubicBezTo>
                <a:cubicBezTo>
                  <a:pt x="32" y="19"/>
                  <a:pt x="29" y="15"/>
                  <a:pt x="24" y="15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75493" tIns="37746" rIns="75493" bIns="3774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Freeform 27"/>
          <p:cNvSpPr/>
          <p:nvPr/>
        </p:nvSpPr>
        <p:spPr bwMode="auto">
          <a:xfrm>
            <a:off x="4904937" y="2373180"/>
            <a:ext cx="1742819" cy="1480155"/>
          </a:xfrm>
          <a:custGeom>
            <a:avLst/>
            <a:gdLst>
              <a:gd name="T0" fmla="*/ 172 w 223"/>
              <a:gd name="T1" fmla="*/ 172 h 190"/>
              <a:gd name="T2" fmla="*/ 50 w 223"/>
              <a:gd name="T3" fmla="*/ 122 h 190"/>
              <a:gd name="T4" fmla="*/ 0 w 223"/>
              <a:gd name="T5" fmla="*/ 0 h 190"/>
              <a:gd name="T6" fmla="*/ 22 w 223"/>
              <a:gd name="T7" fmla="*/ 0 h 190"/>
              <a:gd name="T8" fmla="*/ 66 w 223"/>
              <a:gd name="T9" fmla="*/ 106 h 190"/>
              <a:gd name="T10" fmla="*/ 172 w 223"/>
              <a:gd name="T11" fmla="*/ 150 h 190"/>
              <a:gd name="T12" fmla="*/ 172 w 223"/>
              <a:gd name="T13" fmla="*/ 132 h 190"/>
              <a:gd name="T14" fmla="*/ 223 w 223"/>
              <a:gd name="T15" fmla="*/ 163 h 190"/>
              <a:gd name="T16" fmla="*/ 172 w 223"/>
              <a:gd name="T17" fmla="*/ 190 h 190"/>
              <a:gd name="T18" fmla="*/ 172 w 223"/>
              <a:gd name="T19" fmla="*/ 172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3" h="190">
                <a:moveTo>
                  <a:pt x="172" y="172"/>
                </a:moveTo>
                <a:cubicBezTo>
                  <a:pt x="124" y="172"/>
                  <a:pt x="81" y="153"/>
                  <a:pt x="50" y="122"/>
                </a:cubicBezTo>
                <a:cubicBezTo>
                  <a:pt x="19" y="91"/>
                  <a:pt x="0" y="48"/>
                  <a:pt x="0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41"/>
                  <a:pt x="39" y="79"/>
                  <a:pt x="66" y="106"/>
                </a:cubicBezTo>
                <a:cubicBezTo>
                  <a:pt x="93" y="133"/>
                  <a:pt x="131" y="150"/>
                  <a:pt x="172" y="150"/>
                </a:cubicBezTo>
                <a:cubicBezTo>
                  <a:pt x="172" y="132"/>
                  <a:pt x="172" y="132"/>
                  <a:pt x="172" y="132"/>
                </a:cubicBezTo>
                <a:cubicBezTo>
                  <a:pt x="223" y="163"/>
                  <a:pt x="223" y="163"/>
                  <a:pt x="223" y="163"/>
                </a:cubicBezTo>
                <a:cubicBezTo>
                  <a:pt x="172" y="190"/>
                  <a:pt x="172" y="190"/>
                  <a:pt x="172" y="190"/>
                </a:cubicBezTo>
                <a:lnTo>
                  <a:pt x="172" y="172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75493" tIns="37746" rIns="75493" bIns="3774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Freeform 28"/>
          <p:cNvSpPr/>
          <p:nvPr/>
        </p:nvSpPr>
        <p:spPr bwMode="auto">
          <a:xfrm>
            <a:off x="4021954" y="2373181"/>
            <a:ext cx="2625803" cy="2360336"/>
          </a:xfrm>
          <a:custGeom>
            <a:avLst/>
            <a:gdLst>
              <a:gd name="T0" fmla="*/ 285 w 336"/>
              <a:gd name="T1" fmla="*/ 285 h 303"/>
              <a:gd name="T2" fmla="*/ 84 w 336"/>
              <a:gd name="T3" fmla="*/ 202 h 303"/>
              <a:gd name="T4" fmla="*/ 0 w 336"/>
              <a:gd name="T5" fmla="*/ 0 h 303"/>
              <a:gd name="T6" fmla="*/ 23 w 336"/>
              <a:gd name="T7" fmla="*/ 0 h 303"/>
              <a:gd name="T8" fmla="*/ 100 w 336"/>
              <a:gd name="T9" fmla="*/ 186 h 303"/>
              <a:gd name="T10" fmla="*/ 285 w 336"/>
              <a:gd name="T11" fmla="*/ 262 h 303"/>
              <a:gd name="T12" fmla="*/ 285 w 336"/>
              <a:gd name="T13" fmla="*/ 245 h 303"/>
              <a:gd name="T14" fmla="*/ 336 w 336"/>
              <a:gd name="T15" fmla="*/ 275 h 303"/>
              <a:gd name="T16" fmla="*/ 285 w 336"/>
              <a:gd name="T17" fmla="*/ 303 h 303"/>
              <a:gd name="T18" fmla="*/ 285 w 336"/>
              <a:gd name="T19" fmla="*/ 285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6" h="303">
                <a:moveTo>
                  <a:pt x="285" y="285"/>
                </a:moveTo>
                <a:cubicBezTo>
                  <a:pt x="206" y="285"/>
                  <a:pt x="135" y="253"/>
                  <a:pt x="84" y="202"/>
                </a:cubicBezTo>
                <a:cubicBezTo>
                  <a:pt x="32" y="150"/>
                  <a:pt x="0" y="7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72"/>
                  <a:pt x="52" y="138"/>
                  <a:pt x="100" y="186"/>
                </a:cubicBezTo>
                <a:cubicBezTo>
                  <a:pt x="147" y="233"/>
                  <a:pt x="213" y="262"/>
                  <a:pt x="285" y="262"/>
                </a:cubicBezTo>
                <a:cubicBezTo>
                  <a:pt x="285" y="245"/>
                  <a:pt x="285" y="245"/>
                  <a:pt x="285" y="245"/>
                </a:cubicBezTo>
                <a:cubicBezTo>
                  <a:pt x="336" y="275"/>
                  <a:pt x="336" y="275"/>
                  <a:pt x="336" y="275"/>
                </a:cubicBezTo>
                <a:cubicBezTo>
                  <a:pt x="285" y="303"/>
                  <a:pt x="285" y="303"/>
                  <a:pt x="285" y="303"/>
                </a:cubicBezTo>
                <a:lnTo>
                  <a:pt x="285" y="285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75493" tIns="37746" rIns="75493" bIns="3774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Freeform 29"/>
          <p:cNvSpPr/>
          <p:nvPr/>
        </p:nvSpPr>
        <p:spPr bwMode="auto">
          <a:xfrm>
            <a:off x="3165427" y="2373180"/>
            <a:ext cx="3482331" cy="3217441"/>
          </a:xfrm>
          <a:custGeom>
            <a:avLst/>
            <a:gdLst>
              <a:gd name="T0" fmla="*/ 395 w 446"/>
              <a:gd name="T1" fmla="*/ 395 h 413"/>
              <a:gd name="T2" fmla="*/ 116 w 446"/>
              <a:gd name="T3" fmla="*/ 279 h 413"/>
              <a:gd name="T4" fmla="*/ 0 w 446"/>
              <a:gd name="T5" fmla="*/ 0 h 413"/>
              <a:gd name="T6" fmla="*/ 23 w 446"/>
              <a:gd name="T7" fmla="*/ 0 h 413"/>
              <a:gd name="T8" fmla="*/ 132 w 446"/>
              <a:gd name="T9" fmla="*/ 263 h 413"/>
              <a:gd name="T10" fmla="*/ 395 w 446"/>
              <a:gd name="T11" fmla="*/ 373 h 413"/>
              <a:gd name="T12" fmla="*/ 395 w 446"/>
              <a:gd name="T13" fmla="*/ 355 h 413"/>
              <a:gd name="T14" fmla="*/ 446 w 446"/>
              <a:gd name="T15" fmla="*/ 385 h 413"/>
              <a:gd name="T16" fmla="*/ 395 w 446"/>
              <a:gd name="T17" fmla="*/ 413 h 413"/>
              <a:gd name="T18" fmla="*/ 395 w 446"/>
              <a:gd name="T19" fmla="*/ 395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6" h="413">
                <a:moveTo>
                  <a:pt x="395" y="395"/>
                </a:moveTo>
                <a:cubicBezTo>
                  <a:pt x="286" y="395"/>
                  <a:pt x="187" y="351"/>
                  <a:pt x="116" y="279"/>
                </a:cubicBezTo>
                <a:cubicBezTo>
                  <a:pt x="44" y="208"/>
                  <a:pt x="0" y="10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103"/>
                  <a:pt x="64" y="196"/>
                  <a:pt x="132" y="263"/>
                </a:cubicBezTo>
                <a:cubicBezTo>
                  <a:pt x="199" y="331"/>
                  <a:pt x="292" y="372"/>
                  <a:pt x="395" y="373"/>
                </a:cubicBezTo>
                <a:cubicBezTo>
                  <a:pt x="395" y="355"/>
                  <a:pt x="395" y="355"/>
                  <a:pt x="395" y="355"/>
                </a:cubicBezTo>
                <a:cubicBezTo>
                  <a:pt x="446" y="385"/>
                  <a:pt x="446" y="385"/>
                  <a:pt x="446" y="385"/>
                </a:cubicBezTo>
                <a:cubicBezTo>
                  <a:pt x="395" y="413"/>
                  <a:pt x="395" y="413"/>
                  <a:pt x="395" y="413"/>
                </a:cubicBezTo>
                <a:lnTo>
                  <a:pt x="395" y="395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75493" tIns="37746" rIns="75493" bIns="3774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09191" y="3240640"/>
            <a:ext cx="558021" cy="768726"/>
          </a:xfrm>
          <a:prstGeom prst="rect">
            <a:avLst/>
          </a:prstGeom>
          <a:noFill/>
        </p:spPr>
        <p:txBody>
          <a:bodyPr wrap="none" lIns="75493" tIns="37746" rIns="75493" bIns="37746" rtlCol="0" anchor="ctr">
            <a:spAutoFit/>
          </a:bodyPr>
          <a:lstStyle/>
          <a:p>
            <a:r>
              <a:rPr lang="en-US" altLang="zh-CN" sz="45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45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09191" y="4102896"/>
            <a:ext cx="514739" cy="768726"/>
          </a:xfrm>
          <a:prstGeom prst="rect">
            <a:avLst/>
          </a:prstGeom>
          <a:noFill/>
        </p:spPr>
        <p:txBody>
          <a:bodyPr wrap="none" lIns="75493" tIns="37746" rIns="75493" bIns="37746" rtlCol="0" anchor="ctr">
            <a:spAutoFit/>
          </a:bodyPr>
          <a:lstStyle/>
          <a:p>
            <a:r>
              <a:rPr lang="en-US" altLang="zh-CN" sz="45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45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09190" y="4993245"/>
            <a:ext cx="538785" cy="768726"/>
          </a:xfrm>
          <a:prstGeom prst="rect">
            <a:avLst/>
          </a:prstGeom>
          <a:noFill/>
        </p:spPr>
        <p:txBody>
          <a:bodyPr wrap="none" lIns="75493" tIns="37746" rIns="75493" bIns="37746" rtlCol="0" anchor="ctr">
            <a:spAutoFit/>
          </a:bodyPr>
          <a:lstStyle/>
          <a:p>
            <a:r>
              <a:rPr lang="en-US" altLang="zh-CN" sz="45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45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352252" y="3286882"/>
            <a:ext cx="3878125" cy="741027"/>
          </a:xfrm>
          <a:prstGeom prst="rect">
            <a:avLst/>
          </a:prstGeom>
          <a:noFill/>
        </p:spPr>
        <p:txBody>
          <a:bodyPr wrap="square" lIns="75493" tIns="37746" rIns="75493" bIns="3774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</a:t>
            </a:r>
            <a:r>
              <a:rPr lang="zh-CN" altLang="en-US" sz="12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文字，</a:t>
            </a:r>
            <a:r>
              <a:rPr lang="zh-CN" altLang="en-US" sz="12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</a:t>
            </a:r>
            <a:r>
              <a:rPr lang="zh-CN" altLang="en-US" sz="12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录入上述图表的综合描述</a:t>
            </a:r>
            <a:r>
              <a:rPr lang="zh-CN" altLang="en-US" sz="12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说明。</a:t>
            </a:r>
            <a:endParaRPr lang="zh-CN" altLang="en-US" sz="12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352252" y="4205837"/>
            <a:ext cx="3878125" cy="741027"/>
          </a:xfrm>
          <a:prstGeom prst="rect">
            <a:avLst/>
          </a:prstGeom>
          <a:noFill/>
        </p:spPr>
        <p:txBody>
          <a:bodyPr wrap="square" lIns="75493" tIns="37746" rIns="75493" bIns="3774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</a:t>
            </a:r>
            <a:r>
              <a:rPr lang="zh-CN" altLang="en-US" sz="12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文字，</a:t>
            </a:r>
            <a:r>
              <a:rPr lang="zh-CN" altLang="en-US" sz="12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</a:t>
            </a:r>
            <a:r>
              <a:rPr lang="zh-CN" altLang="en-US" sz="12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录入上述图表的综合描述</a:t>
            </a:r>
            <a:r>
              <a:rPr lang="zh-CN" altLang="en-US" sz="12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说明。</a:t>
            </a:r>
            <a:endParaRPr lang="zh-CN" altLang="en-US" sz="12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352252" y="5105858"/>
            <a:ext cx="3878125" cy="741027"/>
          </a:xfrm>
          <a:prstGeom prst="rect">
            <a:avLst/>
          </a:prstGeom>
          <a:noFill/>
        </p:spPr>
        <p:txBody>
          <a:bodyPr wrap="square" lIns="75493" tIns="37746" rIns="75493" bIns="37746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</a:t>
            </a:r>
            <a:r>
              <a:rPr lang="zh-CN" altLang="en-US" sz="12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en-US" sz="12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2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</a:t>
            </a:r>
            <a:r>
              <a:rPr lang="zh-CN" altLang="en-US" sz="12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录入上述图表的综合描述</a:t>
            </a:r>
            <a:r>
              <a:rPr lang="zh-CN" altLang="en-US" sz="12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说明。</a:t>
            </a:r>
            <a:endParaRPr lang="zh-CN" altLang="en-US" sz="1200" dirty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矩形 3"/>
          <p:cNvSpPr>
            <a:spLocks noChangeArrowheads="1"/>
          </p:cNvSpPr>
          <p:nvPr/>
        </p:nvSpPr>
        <p:spPr bwMode="auto">
          <a:xfrm>
            <a:off x="2711607" y="515424"/>
            <a:ext cx="167513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935" b="1" dirty="0" smtClean="0">
                <a:solidFill>
                  <a:srgbClr val="202A3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输入标题</a:t>
            </a:r>
            <a:endParaRPr lang="zh-CN" altLang="en-US" sz="2935" b="1" dirty="0" smtClean="0">
              <a:solidFill>
                <a:srgbClr val="202A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/>
      <p:bldP spid="19" grpId="0"/>
      <p:bldP spid="20" grpId="0"/>
      <p:bldP spid="21" grpId="0"/>
      <p:bldP spid="22" grpId="0"/>
      <p:bldP spid="23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4730" y="0"/>
            <a:ext cx="6195060" cy="6987540"/>
          </a:xfrm>
          <a:prstGeom prst="rect">
            <a:avLst/>
          </a:prstGeom>
        </p:spPr>
      </p:pic>
      <p:sp>
        <p:nvSpPr>
          <p:cNvPr id="43" name="矩形 42"/>
          <p:cNvSpPr/>
          <p:nvPr/>
        </p:nvSpPr>
        <p:spPr>
          <a:xfrm>
            <a:off x="6062739" y="0"/>
            <a:ext cx="6115291" cy="6858000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5969725" y="1801451"/>
            <a:ext cx="2821578" cy="458423"/>
            <a:chOff x="5969725" y="1801451"/>
            <a:chExt cx="2821578" cy="458423"/>
          </a:xfrm>
          <a:solidFill>
            <a:srgbClr val="FCB00F"/>
          </a:solidFill>
        </p:grpSpPr>
        <p:sp>
          <p:nvSpPr>
            <p:cNvPr id="2" name="矩形 1"/>
            <p:cNvSpPr/>
            <p:nvPr/>
          </p:nvSpPr>
          <p:spPr>
            <a:xfrm>
              <a:off x="5969726" y="1801451"/>
              <a:ext cx="2821577" cy="4584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5969725" y="1801451"/>
              <a:ext cx="93115" cy="4584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969725" y="2398387"/>
            <a:ext cx="2821578" cy="459854"/>
            <a:chOff x="5969725" y="2398387"/>
            <a:chExt cx="2821578" cy="459854"/>
          </a:xfrm>
        </p:grpSpPr>
        <p:sp>
          <p:nvSpPr>
            <p:cNvPr id="24" name="矩形 23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969725" y="2972014"/>
            <a:ext cx="2821578" cy="466057"/>
            <a:chOff x="5969725" y="2972014"/>
            <a:chExt cx="2821578" cy="466057"/>
          </a:xfrm>
        </p:grpSpPr>
        <p:sp>
          <p:nvSpPr>
            <p:cNvPr id="25" name="矩形 24"/>
            <p:cNvSpPr/>
            <p:nvPr/>
          </p:nvSpPr>
          <p:spPr>
            <a:xfrm>
              <a:off x="5969726" y="2979648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5969725" y="2972014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969725" y="3559478"/>
            <a:ext cx="2821578" cy="459854"/>
            <a:chOff x="5969725" y="3559478"/>
            <a:chExt cx="2821578" cy="459854"/>
          </a:xfrm>
        </p:grpSpPr>
        <p:sp>
          <p:nvSpPr>
            <p:cNvPr id="26" name="矩形 25"/>
            <p:cNvSpPr/>
            <p:nvPr/>
          </p:nvSpPr>
          <p:spPr>
            <a:xfrm>
              <a:off x="5969726" y="3560909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5969725" y="355947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969725" y="4134535"/>
            <a:ext cx="2821578" cy="458424"/>
            <a:chOff x="5969725" y="4134535"/>
            <a:chExt cx="2821578" cy="458424"/>
          </a:xfrm>
        </p:grpSpPr>
        <p:sp>
          <p:nvSpPr>
            <p:cNvPr id="27" name="矩形 26"/>
            <p:cNvSpPr/>
            <p:nvPr/>
          </p:nvSpPr>
          <p:spPr>
            <a:xfrm>
              <a:off x="5969726" y="4134536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5969725" y="4134535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157421" y="4592959"/>
            <a:ext cx="175895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题</a:t>
            </a:r>
            <a:endParaRPr lang="zh-CN" altLang="en-US" sz="5400" b="1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838237" y="1937346"/>
            <a:ext cx="2448272" cy="2448272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941993" y="2041102"/>
            <a:ext cx="2240761" cy="2240761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6155957" y="1837451"/>
            <a:ext cx="1097280" cy="2709930"/>
            <a:chOff x="6155957" y="1837451"/>
            <a:chExt cx="1097280" cy="2709930"/>
          </a:xfrm>
        </p:grpSpPr>
        <p:sp>
          <p:nvSpPr>
            <p:cNvPr id="3" name="矩形 2"/>
            <p:cNvSpPr/>
            <p:nvPr/>
          </p:nvSpPr>
          <p:spPr>
            <a:xfrm>
              <a:off x="6155957" y="1837451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155957" y="2442932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155957" y="3024193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155957" y="3605454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155957" y="4179081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标题 4"/>
          <p:cNvSpPr txBox="1"/>
          <p:nvPr/>
        </p:nvSpPr>
        <p:spPr>
          <a:xfrm>
            <a:off x="1891142" y="3652055"/>
            <a:ext cx="2376264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 smtClean="0">
                <a:solidFill>
                  <a:srgbClr val="FCB0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</a:t>
            </a:r>
            <a:endParaRPr lang="zh-CN" altLang="en-US" sz="2400" b="1" dirty="0" smtClean="0">
              <a:solidFill>
                <a:srgbClr val="FCB0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Freeform 12"/>
          <p:cNvSpPr>
            <a:spLocks noEditPoints="1"/>
          </p:cNvSpPr>
          <p:nvPr/>
        </p:nvSpPr>
        <p:spPr bwMode="auto">
          <a:xfrm>
            <a:off x="2535588" y="2363280"/>
            <a:ext cx="1015372" cy="1085242"/>
          </a:xfrm>
          <a:custGeom>
            <a:avLst/>
            <a:gdLst>
              <a:gd name="T0" fmla="*/ 127 w 358"/>
              <a:gd name="T1" fmla="*/ 292 h 382"/>
              <a:gd name="T2" fmla="*/ 322 w 358"/>
              <a:gd name="T3" fmla="*/ 63 h 382"/>
              <a:gd name="T4" fmla="*/ 333 w 358"/>
              <a:gd name="T5" fmla="*/ 113 h 382"/>
              <a:gd name="T6" fmla="*/ 336 w 358"/>
              <a:gd name="T7" fmla="*/ 178 h 382"/>
              <a:gd name="T8" fmla="*/ 338 w 358"/>
              <a:gd name="T9" fmla="*/ 245 h 382"/>
              <a:gd name="T10" fmla="*/ 321 w 358"/>
              <a:gd name="T11" fmla="*/ 314 h 382"/>
              <a:gd name="T12" fmla="*/ 271 w 358"/>
              <a:gd name="T13" fmla="*/ 382 h 382"/>
              <a:gd name="T14" fmla="*/ 172 w 358"/>
              <a:gd name="T15" fmla="*/ 226 h 382"/>
              <a:gd name="T16" fmla="*/ 123 w 358"/>
              <a:gd name="T17" fmla="*/ 197 h 382"/>
              <a:gd name="T18" fmla="*/ 125 w 358"/>
              <a:gd name="T19" fmla="*/ 208 h 382"/>
              <a:gd name="T20" fmla="*/ 174 w 358"/>
              <a:gd name="T21" fmla="*/ 236 h 382"/>
              <a:gd name="T22" fmla="*/ 172 w 358"/>
              <a:gd name="T23" fmla="*/ 226 h 382"/>
              <a:gd name="T24" fmla="*/ 288 w 358"/>
              <a:gd name="T25" fmla="*/ 136 h 382"/>
              <a:gd name="T26" fmla="*/ 263 w 358"/>
              <a:gd name="T27" fmla="*/ 125 h 382"/>
              <a:gd name="T28" fmla="*/ 171 w 358"/>
              <a:gd name="T29" fmla="*/ 70 h 382"/>
              <a:gd name="T30" fmla="*/ 148 w 358"/>
              <a:gd name="T31" fmla="*/ 54 h 382"/>
              <a:gd name="T32" fmla="*/ 171 w 358"/>
              <a:gd name="T33" fmla="*/ 70 h 382"/>
              <a:gd name="T34" fmla="*/ 204 w 358"/>
              <a:gd name="T35" fmla="*/ 39 h 382"/>
              <a:gd name="T36" fmla="*/ 193 w 358"/>
              <a:gd name="T37" fmla="*/ 64 h 382"/>
              <a:gd name="T38" fmla="*/ 258 w 358"/>
              <a:gd name="T39" fmla="*/ 103 h 382"/>
              <a:gd name="T40" fmla="*/ 274 w 358"/>
              <a:gd name="T41" fmla="*/ 80 h 382"/>
              <a:gd name="T42" fmla="*/ 258 w 358"/>
              <a:gd name="T43" fmla="*/ 103 h 382"/>
              <a:gd name="T44" fmla="*/ 249 w 358"/>
              <a:gd name="T45" fmla="*/ 55 h 382"/>
              <a:gd name="T46" fmla="*/ 226 w 358"/>
              <a:gd name="T47" fmla="*/ 71 h 382"/>
              <a:gd name="T48" fmla="*/ 182 w 358"/>
              <a:gd name="T49" fmla="*/ 209 h 382"/>
              <a:gd name="T50" fmla="*/ 133 w 358"/>
              <a:gd name="T51" fmla="*/ 180 h 382"/>
              <a:gd name="T52" fmla="*/ 135 w 358"/>
              <a:gd name="T53" fmla="*/ 190 h 382"/>
              <a:gd name="T54" fmla="*/ 184 w 358"/>
              <a:gd name="T55" fmla="*/ 219 h 382"/>
              <a:gd name="T56" fmla="*/ 182 w 358"/>
              <a:gd name="T57" fmla="*/ 209 h 382"/>
              <a:gd name="T58" fmla="*/ 157 w 358"/>
              <a:gd name="T59" fmla="*/ 104 h 382"/>
              <a:gd name="T60" fmla="*/ 186 w 358"/>
              <a:gd name="T61" fmla="*/ 195 h 382"/>
              <a:gd name="T62" fmla="*/ 222 w 358"/>
              <a:gd name="T63" fmla="*/ 90 h 382"/>
              <a:gd name="T64" fmla="*/ 136 w 358"/>
              <a:gd name="T65" fmla="*/ 238 h 382"/>
              <a:gd name="T66" fmla="*/ 129 w 358"/>
              <a:gd name="T67" fmla="*/ 21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8" h="382">
                <a:moveTo>
                  <a:pt x="131" y="382"/>
                </a:moveTo>
                <a:cubicBezTo>
                  <a:pt x="135" y="352"/>
                  <a:pt x="135" y="320"/>
                  <a:pt x="127" y="292"/>
                </a:cubicBezTo>
                <a:cubicBezTo>
                  <a:pt x="0" y="220"/>
                  <a:pt x="33" y="56"/>
                  <a:pt x="140" y="23"/>
                </a:cubicBezTo>
                <a:cubicBezTo>
                  <a:pt x="196" y="0"/>
                  <a:pt x="272" y="14"/>
                  <a:pt x="322" y="63"/>
                </a:cubicBezTo>
                <a:cubicBezTo>
                  <a:pt x="358" y="99"/>
                  <a:pt x="340" y="109"/>
                  <a:pt x="340" y="109"/>
                </a:cubicBezTo>
                <a:cubicBezTo>
                  <a:pt x="333" y="113"/>
                  <a:pt x="333" y="113"/>
                  <a:pt x="333" y="113"/>
                </a:cubicBezTo>
                <a:cubicBezTo>
                  <a:pt x="337" y="130"/>
                  <a:pt x="345" y="162"/>
                  <a:pt x="344" y="166"/>
                </a:cubicBezTo>
                <a:cubicBezTo>
                  <a:pt x="342" y="172"/>
                  <a:pt x="336" y="178"/>
                  <a:pt x="336" y="178"/>
                </a:cubicBezTo>
                <a:cubicBezTo>
                  <a:pt x="354" y="239"/>
                  <a:pt x="354" y="239"/>
                  <a:pt x="354" y="239"/>
                </a:cubicBezTo>
                <a:cubicBezTo>
                  <a:pt x="338" y="245"/>
                  <a:pt x="338" y="245"/>
                  <a:pt x="338" y="245"/>
                </a:cubicBezTo>
                <a:cubicBezTo>
                  <a:pt x="341" y="265"/>
                  <a:pt x="343" y="281"/>
                  <a:pt x="341" y="300"/>
                </a:cubicBezTo>
                <a:cubicBezTo>
                  <a:pt x="341" y="304"/>
                  <a:pt x="330" y="313"/>
                  <a:pt x="321" y="314"/>
                </a:cubicBezTo>
                <a:cubicBezTo>
                  <a:pt x="267" y="317"/>
                  <a:pt x="267" y="317"/>
                  <a:pt x="267" y="317"/>
                </a:cubicBezTo>
                <a:cubicBezTo>
                  <a:pt x="271" y="382"/>
                  <a:pt x="271" y="382"/>
                  <a:pt x="271" y="382"/>
                </a:cubicBezTo>
                <a:cubicBezTo>
                  <a:pt x="131" y="382"/>
                  <a:pt x="131" y="382"/>
                  <a:pt x="131" y="382"/>
                </a:cubicBezTo>
                <a:close/>
                <a:moveTo>
                  <a:pt x="172" y="226"/>
                </a:moveTo>
                <a:cubicBezTo>
                  <a:pt x="132" y="196"/>
                  <a:pt x="132" y="196"/>
                  <a:pt x="132" y="196"/>
                </a:cubicBezTo>
                <a:cubicBezTo>
                  <a:pt x="129" y="193"/>
                  <a:pt x="125" y="194"/>
                  <a:pt x="123" y="197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1" y="201"/>
                  <a:pt x="122" y="205"/>
                  <a:pt x="125" y="208"/>
                </a:cubicBezTo>
                <a:cubicBezTo>
                  <a:pt x="165" y="238"/>
                  <a:pt x="165" y="238"/>
                  <a:pt x="165" y="238"/>
                </a:cubicBezTo>
                <a:cubicBezTo>
                  <a:pt x="168" y="240"/>
                  <a:pt x="172" y="239"/>
                  <a:pt x="174" y="236"/>
                </a:cubicBezTo>
                <a:cubicBezTo>
                  <a:pt x="174" y="236"/>
                  <a:pt x="174" y="236"/>
                  <a:pt x="174" y="236"/>
                </a:cubicBezTo>
                <a:cubicBezTo>
                  <a:pt x="176" y="233"/>
                  <a:pt x="175" y="228"/>
                  <a:pt x="172" y="226"/>
                </a:cubicBezTo>
                <a:close/>
                <a:moveTo>
                  <a:pt x="263" y="136"/>
                </a:moveTo>
                <a:cubicBezTo>
                  <a:pt x="288" y="136"/>
                  <a:pt x="288" y="136"/>
                  <a:pt x="288" y="136"/>
                </a:cubicBezTo>
                <a:cubicBezTo>
                  <a:pt x="288" y="125"/>
                  <a:pt x="288" y="125"/>
                  <a:pt x="288" y="125"/>
                </a:cubicBezTo>
                <a:cubicBezTo>
                  <a:pt x="263" y="125"/>
                  <a:pt x="263" y="125"/>
                  <a:pt x="263" y="125"/>
                </a:cubicBezTo>
                <a:cubicBezTo>
                  <a:pt x="263" y="136"/>
                  <a:pt x="263" y="136"/>
                  <a:pt x="263" y="136"/>
                </a:cubicBezTo>
                <a:close/>
                <a:moveTo>
                  <a:pt x="171" y="70"/>
                </a:moveTo>
                <a:cubicBezTo>
                  <a:pt x="158" y="48"/>
                  <a:pt x="158" y="48"/>
                  <a:pt x="158" y="48"/>
                </a:cubicBezTo>
                <a:cubicBezTo>
                  <a:pt x="148" y="54"/>
                  <a:pt x="148" y="54"/>
                  <a:pt x="148" y="54"/>
                </a:cubicBezTo>
                <a:cubicBezTo>
                  <a:pt x="161" y="76"/>
                  <a:pt x="161" y="76"/>
                  <a:pt x="161" y="76"/>
                </a:cubicBezTo>
                <a:cubicBezTo>
                  <a:pt x="171" y="70"/>
                  <a:pt x="171" y="70"/>
                  <a:pt x="171" y="70"/>
                </a:cubicBezTo>
                <a:close/>
                <a:moveTo>
                  <a:pt x="204" y="64"/>
                </a:moveTo>
                <a:cubicBezTo>
                  <a:pt x="204" y="39"/>
                  <a:pt x="204" y="39"/>
                  <a:pt x="204" y="39"/>
                </a:cubicBezTo>
                <a:cubicBezTo>
                  <a:pt x="193" y="39"/>
                  <a:pt x="193" y="39"/>
                  <a:pt x="193" y="39"/>
                </a:cubicBezTo>
                <a:cubicBezTo>
                  <a:pt x="193" y="64"/>
                  <a:pt x="193" y="64"/>
                  <a:pt x="193" y="64"/>
                </a:cubicBezTo>
                <a:cubicBezTo>
                  <a:pt x="204" y="64"/>
                  <a:pt x="204" y="64"/>
                  <a:pt x="204" y="64"/>
                </a:cubicBezTo>
                <a:close/>
                <a:moveTo>
                  <a:pt x="258" y="103"/>
                </a:moveTo>
                <a:cubicBezTo>
                  <a:pt x="279" y="90"/>
                  <a:pt x="279" y="90"/>
                  <a:pt x="279" y="90"/>
                </a:cubicBezTo>
                <a:cubicBezTo>
                  <a:pt x="274" y="80"/>
                  <a:pt x="274" y="80"/>
                  <a:pt x="274" y="80"/>
                </a:cubicBezTo>
                <a:cubicBezTo>
                  <a:pt x="252" y="93"/>
                  <a:pt x="252" y="93"/>
                  <a:pt x="252" y="93"/>
                </a:cubicBezTo>
                <a:cubicBezTo>
                  <a:pt x="258" y="103"/>
                  <a:pt x="258" y="103"/>
                  <a:pt x="258" y="103"/>
                </a:cubicBezTo>
                <a:close/>
                <a:moveTo>
                  <a:pt x="236" y="76"/>
                </a:moveTo>
                <a:cubicBezTo>
                  <a:pt x="249" y="55"/>
                  <a:pt x="249" y="55"/>
                  <a:pt x="249" y="55"/>
                </a:cubicBezTo>
                <a:cubicBezTo>
                  <a:pt x="239" y="49"/>
                  <a:pt x="239" y="49"/>
                  <a:pt x="239" y="49"/>
                </a:cubicBezTo>
                <a:cubicBezTo>
                  <a:pt x="226" y="71"/>
                  <a:pt x="226" y="71"/>
                  <a:pt x="226" y="71"/>
                </a:cubicBezTo>
                <a:cubicBezTo>
                  <a:pt x="236" y="76"/>
                  <a:pt x="236" y="76"/>
                  <a:pt x="236" y="76"/>
                </a:cubicBezTo>
                <a:close/>
                <a:moveTo>
                  <a:pt x="182" y="209"/>
                </a:moveTo>
                <a:cubicBezTo>
                  <a:pt x="142" y="178"/>
                  <a:pt x="142" y="178"/>
                  <a:pt x="142" y="178"/>
                </a:cubicBezTo>
                <a:cubicBezTo>
                  <a:pt x="139" y="176"/>
                  <a:pt x="135" y="177"/>
                  <a:pt x="133" y="180"/>
                </a:cubicBezTo>
                <a:cubicBezTo>
                  <a:pt x="133" y="180"/>
                  <a:pt x="133" y="180"/>
                  <a:pt x="133" y="180"/>
                </a:cubicBezTo>
                <a:cubicBezTo>
                  <a:pt x="131" y="183"/>
                  <a:pt x="132" y="188"/>
                  <a:pt x="135" y="190"/>
                </a:cubicBezTo>
                <a:cubicBezTo>
                  <a:pt x="175" y="221"/>
                  <a:pt x="175" y="221"/>
                  <a:pt x="175" y="221"/>
                </a:cubicBezTo>
                <a:cubicBezTo>
                  <a:pt x="178" y="223"/>
                  <a:pt x="182" y="222"/>
                  <a:pt x="184" y="219"/>
                </a:cubicBezTo>
                <a:cubicBezTo>
                  <a:pt x="184" y="219"/>
                  <a:pt x="184" y="219"/>
                  <a:pt x="184" y="219"/>
                </a:cubicBezTo>
                <a:cubicBezTo>
                  <a:pt x="186" y="216"/>
                  <a:pt x="185" y="211"/>
                  <a:pt x="182" y="209"/>
                </a:cubicBezTo>
                <a:close/>
                <a:moveTo>
                  <a:pt x="222" y="90"/>
                </a:moveTo>
                <a:cubicBezTo>
                  <a:pt x="198" y="76"/>
                  <a:pt x="169" y="83"/>
                  <a:pt x="157" y="104"/>
                </a:cubicBezTo>
                <a:cubicBezTo>
                  <a:pt x="144" y="126"/>
                  <a:pt x="160" y="151"/>
                  <a:pt x="149" y="174"/>
                </a:cubicBezTo>
                <a:cubicBezTo>
                  <a:pt x="186" y="195"/>
                  <a:pt x="186" y="195"/>
                  <a:pt x="186" y="195"/>
                </a:cubicBezTo>
                <a:cubicBezTo>
                  <a:pt x="200" y="174"/>
                  <a:pt x="229" y="176"/>
                  <a:pt x="242" y="154"/>
                </a:cubicBezTo>
                <a:cubicBezTo>
                  <a:pt x="255" y="132"/>
                  <a:pt x="245" y="104"/>
                  <a:pt x="222" y="90"/>
                </a:cubicBezTo>
                <a:close/>
                <a:moveTo>
                  <a:pt x="129" y="216"/>
                </a:moveTo>
                <a:cubicBezTo>
                  <a:pt x="125" y="224"/>
                  <a:pt x="128" y="233"/>
                  <a:pt x="136" y="238"/>
                </a:cubicBezTo>
                <a:cubicBezTo>
                  <a:pt x="142" y="241"/>
                  <a:pt x="150" y="240"/>
                  <a:pt x="155" y="236"/>
                </a:cubicBezTo>
                <a:lnTo>
                  <a:pt x="129" y="216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000"/>
                            </p:stCondLst>
                            <p:childTnLst>
                              <p:par>
                                <p:cTn id="87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8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8000"/>
                            </p:stCondLst>
                            <p:childTnLst>
                              <p:par>
                                <p:cTn id="10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90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6" grpId="0"/>
      <p:bldP spid="8" grpId="0" bldLvl="0" animBg="1"/>
      <p:bldP spid="9" grpId="0" bldLvl="0" animBg="1"/>
      <p:bldP spid="9" grpId="1" bldLvl="0" animBg="1"/>
      <p:bldP spid="10" grpId="0" bldLvl="0" animBg="1"/>
      <p:bldP spid="10" grpId="1" bldLvl="0" animBg="1"/>
      <p:bldP spid="11" grpId="0" bldLvl="0" animBg="1"/>
      <p:bldP spid="11" grpId="1" bldLvl="0" animBg="1"/>
      <p:bldP spid="12" grpId="0" bldLvl="0" animBg="1"/>
      <p:bldP spid="12" grpId="1" bldLvl="0" animBg="1"/>
      <p:bldP spid="13" grpId="0" bldLvl="0" animBg="1"/>
      <p:bldP spid="13" grpId="1" bldLvl="0" animBg="1"/>
      <p:bldP spid="14" grpId="0" bldLvl="0" animBg="1"/>
      <p:bldP spid="14" grpId="1" bldLvl="0" animBg="1"/>
      <p:bldP spid="15" grpId="0" bldLvl="0" animBg="1"/>
      <p:bldP spid="15" grpId="1" bldLvl="0" animBg="1"/>
      <p:bldP spid="16" grpId="0" bldLvl="0" animBg="1"/>
      <p:bldP spid="16" grpId="1" bldLvl="0" animBg="1"/>
      <p:bldP spid="17" grpId="0" bldLvl="0" animBg="1"/>
      <p:bldP spid="17" grpId="1" bldLvl="0" animBg="1"/>
      <p:bldP spid="18" grpId="0" bldLvl="0" animBg="1"/>
      <p:bldP spid="18" grpId="1" bldLvl="0" animBg="1"/>
      <p:bldP spid="20" grpId="0" bldLvl="0" animBg="1"/>
      <p:bldP spid="21" grpId="0"/>
      <p:bldP spid="28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19"/>
          <p:cNvSpPr/>
          <p:nvPr/>
        </p:nvSpPr>
        <p:spPr bwMode="auto">
          <a:xfrm>
            <a:off x="4253683" y="5185164"/>
            <a:ext cx="2566154" cy="1942659"/>
          </a:xfrm>
          <a:custGeom>
            <a:avLst/>
            <a:gdLst>
              <a:gd name="T0" fmla="*/ 476 w 542"/>
              <a:gd name="T1" fmla="*/ 410 h 410"/>
              <a:gd name="T2" fmla="*/ 476 w 542"/>
              <a:gd name="T3" fmla="*/ 121 h 410"/>
              <a:gd name="T4" fmla="*/ 422 w 542"/>
              <a:gd name="T5" fmla="*/ 67 h 410"/>
              <a:gd name="T6" fmla="*/ 0 w 542"/>
              <a:gd name="T7" fmla="*/ 67 h 410"/>
              <a:gd name="T8" fmla="*/ 0 w 542"/>
              <a:gd name="T9" fmla="*/ 0 h 410"/>
              <a:gd name="T10" fmla="*/ 422 w 542"/>
              <a:gd name="T11" fmla="*/ 0 h 410"/>
              <a:gd name="T12" fmla="*/ 542 w 542"/>
              <a:gd name="T13" fmla="*/ 121 h 410"/>
              <a:gd name="T14" fmla="*/ 542 w 542"/>
              <a:gd name="T15" fmla="*/ 410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42" h="410">
                <a:moveTo>
                  <a:pt x="476" y="410"/>
                </a:moveTo>
                <a:cubicBezTo>
                  <a:pt x="476" y="121"/>
                  <a:pt x="476" y="121"/>
                  <a:pt x="476" y="121"/>
                </a:cubicBezTo>
                <a:cubicBezTo>
                  <a:pt x="476" y="91"/>
                  <a:pt x="451" y="67"/>
                  <a:pt x="422" y="67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0"/>
                  <a:pt x="0" y="0"/>
                  <a:pt x="0" y="0"/>
                </a:cubicBezTo>
                <a:cubicBezTo>
                  <a:pt x="422" y="0"/>
                  <a:pt x="422" y="0"/>
                  <a:pt x="422" y="0"/>
                </a:cubicBezTo>
                <a:cubicBezTo>
                  <a:pt x="488" y="0"/>
                  <a:pt x="542" y="54"/>
                  <a:pt x="542" y="121"/>
                </a:cubicBezTo>
                <a:cubicBezTo>
                  <a:pt x="542" y="410"/>
                  <a:pt x="542" y="410"/>
                  <a:pt x="542" y="410"/>
                </a:cubicBezTo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20"/>
          <p:cNvSpPr/>
          <p:nvPr/>
        </p:nvSpPr>
        <p:spPr bwMode="auto">
          <a:xfrm>
            <a:off x="6820218" y="5247312"/>
            <a:ext cx="1866477" cy="733760"/>
          </a:xfrm>
          <a:custGeom>
            <a:avLst/>
            <a:gdLst>
              <a:gd name="T0" fmla="*/ 275 w 394"/>
              <a:gd name="T1" fmla="*/ 155 h 155"/>
              <a:gd name="T2" fmla="*/ 0 w 394"/>
              <a:gd name="T3" fmla="*/ 155 h 155"/>
              <a:gd name="T4" fmla="*/ 0 w 394"/>
              <a:gd name="T5" fmla="*/ 94 h 155"/>
              <a:gd name="T6" fmla="*/ 275 w 394"/>
              <a:gd name="T7" fmla="*/ 94 h 155"/>
              <a:gd name="T8" fmla="*/ 332 w 394"/>
              <a:gd name="T9" fmla="*/ 37 h 155"/>
              <a:gd name="T10" fmla="*/ 332 w 394"/>
              <a:gd name="T11" fmla="*/ 0 h 155"/>
              <a:gd name="T12" fmla="*/ 394 w 394"/>
              <a:gd name="T13" fmla="*/ 0 h 155"/>
              <a:gd name="T14" fmla="*/ 394 w 394"/>
              <a:gd name="T15" fmla="*/ 37 h 155"/>
              <a:gd name="T16" fmla="*/ 275 w 394"/>
              <a:gd name="T17" fmla="*/ 15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4" h="155">
                <a:moveTo>
                  <a:pt x="275" y="155"/>
                </a:moveTo>
                <a:cubicBezTo>
                  <a:pt x="0" y="155"/>
                  <a:pt x="0" y="155"/>
                  <a:pt x="0" y="155"/>
                </a:cubicBezTo>
                <a:cubicBezTo>
                  <a:pt x="0" y="94"/>
                  <a:pt x="0" y="94"/>
                  <a:pt x="0" y="94"/>
                </a:cubicBezTo>
                <a:cubicBezTo>
                  <a:pt x="275" y="94"/>
                  <a:pt x="275" y="94"/>
                  <a:pt x="275" y="94"/>
                </a:cubicBezTo>
                <a:cubicBezTo>
                  <a:pt x="307" y="94"/>
                  <a:pt x="332" y="68"/>
                  <a:pt x="332" y="37"/>
                </a:cubicBezTo>
                <a:cubicBezTo>
                  <a:pt x="332" y="0"/>
                  <a:pt x="332" y="0"/>
                  <a:pt x="332" y="0"/>
                </a:cubicBezTo>
                <a:cubicBezTo>
                  <a:pt x="394" y="0"/>
                  <a:pt x="394" y="0"/>
                  <a:pt x="394" y="0"/>
                </a:cubicBezTo>
                <a:cubicBezTo>
                  <a:pt x="394" y="37"/>
                  <a:pt x="394" y="37"/>
                  <a:pt x="394" y="37"/>
                </a:cubicBezTo>
                <a:cubicBezTo>
                  <a:pt x="394" y="102"/>
                  <a:pt x="341" y="155"/>
                  <a:pt x="275" y="155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21"/>
          <p:cNvSpPr/>
          <p:nvPr/>
        </p:nvSpPr>
        <p:spPr bwMode="auto">
          <a:xfrm>
            <a:off x="6971359" y="2789418"/>
            <a:ext cx="1704087" cy="695669"/>
          </a:xfrm>
          <a:custGeom>
            <a:avLst/>
            <a:gdLst>
              <a:gd name="T0" fmla="*/ 250 w 360"/>
              <a:gd name="T1" fmla="*/ 147 h 147"/>
              <a:gd name="T2" fmla="*/ 0 w 360"/>
              <a:gd name="T3" fmla="*/ 147 h 147"/>
              <a:gd name="T4" fmla="*/ 0 w 360"/>
              <a:gd name="T5" fmla="*/ 102 h 147"/>
              <a:gd name="T6" fmla="*/ 250 w 360"/>
              <a:gd name="T7" fmla="*/ 102 h 147"/>
              <a:gd name="T8" fmla="*/ 315 w 360"/>
              <a:gd name="T9" fmla="*/ 37 h 147"/>
              <a:gd name="T10" fmla="*/ 315 w 360"/>
              <a:gd name="T11" fmla="*/ 0 h 147"/>
              <a:gd name="T12" fmla="*/ 360 w 360"/>
              <a:gd name="T13" fmla="*/ 0 h 147"/>
              <a:gd name="T14" fmla="*/ 360 w 360"/>
              <a:gd name="T15" fmla="*/ 37 h 147"/>
              <a:gd name="T16" fmla="*/ 250 w 360"/>
              <a:gd name="T17" fmla="*/ 147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0" h="147">
                <a:moveTo>
                  <a:pt x="25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02"/>
                  <a:pt x="0" y="102"/>
                  <a:pt x="0" y="102"/>
                </a:cubicBezTo>
                <a:cubicBezTo>
                  <a:pt x="250" y="102"/>
                  <a:pt x="250" y="102"/>
                  <a:pt x="250" y="102"/>
                </a:cubicBezTo>
                <a:cubicBezTo>
                  <a:pt x="286" y="102"/>
                  <a:pt x="315" y="73"/>
                  <a:pt x="315" y="37"/>
                </a:cubicBezTo>
                <a:cubicBezTo>
                  <a:pt x="315" y="0"/>
                  <a:pt x="315" y="0"/>
                  <a:pt x="315" y="0"/>
                </a:cubicBezTo>
                <a:cubicBezTo>
                  <a:pt x="360" y="0"/>
                  <a:pt x="360" y="0"/>
                  <a:pt x="360" y="0"/>
                </a:cubicBezTo>
                <a:cubicBezTo>
                  <a:pt x="360" y="37"/>
                  <a:pt x="360" y="37"/>
                  <a:pt x="360" y="37"/>
                </a:cubicBezTo>
                <a:cubicBezTo>
                  <a:pt x="360" y="98"/>
                  <a:pt x="311" y="147"/>
                  <a:pt x="250" y="147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22"/>
          <p:cNvSpPr/>
          <p:nvPr/>
        </p:nvSpPr>
        <p:spPr bwMode="auto">
          <a:xfrm>
            <a:off x="5513293" y="3471643"/>
            <a:ext cx="739775" cy="1710102"/>
          </a:xfrm>
          <a:custGeom>
            <a:avLst/>
            <a:gdLst>
              <a:gd name="T0" fmla="*/ 156 w 156"/>
              <a:gd name="T1" fmla="*/ 361 h 361"/>
              <a:gd name="T2" fmla="*/ 95 w 156"/>
              <a:gd name="T3" fmla="*/ 361 h 361"/>
              <a:gd name="T4" fmla="*/ 95 w 156"/>
              <a:gd name="T5" fmla="*/ 118 h 361"/>
              <a:gd name="T6" fmla="*/ 38 w 156"/>
              <a:gd name="T7" fmla="*/ 61 h 361"/>
              <a:gd name="T8" fmla="*/ 0 w 156"/>
              <a:gd name="T9" fmla="*/ 61 h 361"/>
              <a:gd name="T10" fmla="*/ 0 w 156"/>
              <a:gd name="T11" fmla="*/ 0 h 361"/>
              <a:gd name="T12" fmla="*/ 38 w 156"/>
              <a:gd name="T13" fmla="*/ 0 h 361"/>
              <a:gd name="T14" fmla="*/ 156 w 156"/>
              <a:gd name="T15" fmla="*/ 118 h 361"/>
              <a:gd name="T16" fmla="*/ 156 w 156"/>
              <a:gd name="T17" fmla="*/ 361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6" h="361">
                <a:moveTo>
                  <a:pt x="156" y="361"/>
                </a:moveTo>
                <a:cubicBezTo>
                  <a:pt x="95" y="361"/>
                  <a:pt x="95" y="361"/>
                  <a:pt x="95" y="361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87"/>
                  <a:pt x="69" y="61"/>
                  <a:pt x="3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0"/>
                  <a:pt x="0" y="0"/>
                  <a:pt x="0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103" y="0"/>
                  <a:pt x="156" y="53"/>
                  <a:pt x="156" y="118"/>
                </a:cubicBezTo>
                <a:lnTo>
                  <a:pt x="156" y="361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23"/>
          <p:cNvSpPr/>
          <p:nvPr/>
        </p:nvSpPr>
        <p:spPr bwMode="auto">
          <a:xfrm>
            <a:off x="7242852" y="4039448"/>
            <a:ext cx="2072971" cy="1657977"/>
          </a:xfrm>
          <a:custGeom>
            <a:avLst/>
            <a:gdLst>
              <a:gd name="T0" fmla="*/ 54 w 438"/>
              <a:gd name="T1" fmla="*/ 350 h 350"/>
              <a:gd name="T2" fmla="*/ 0 w 438"/>
              <a:gd name="T3" fmla="*/ 350 h 350"/>
              <a:gd name="T4" fmla="*/ 0 w 438"/>
              <a:gd name="T5" fmla="*/ 114 h 350"/>
              <a:gd name="T6" fmla="*/ 115 w 438"/>
              <a:gd name="T7" fmla="*/ 0 h 350"/>
              <a:gd name="T8" fmla="*/ 438 w 438"/>
              <a:gd name="T9" fmla="*/ 0 h 350"/>
              <a:gd name="T10" fmla="*/ 438 w 438"/>
              <a:gd name="T11" fmla="*/ 53 h 350"/>
              <a:gd name="T12" fmla="*/ 115 w 438"/>
              <a:gd name="T13" fmla="*/ 53 h 350"/>
              <a:gd name="T14" fmla="*/ 54 w 438"/>
              <a:gd name="T15" fmla="*/ 114 h 350"/>
              <a:gd name="T16" fmla="*/ 54 w 438"/>
              <a:gd name="T17" fmla="*/ 35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8" h="350">
                <a:moveTo>
                  <a:pt x="54" y="350"/>
                </a:moveTo>
                <a:cubicBezTo>
                  <a:pt x="0" y="350"/>
                  <a:pt x="0" y="350"/>
                  <a:pt x="0" y="350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51"/>
                  <a:pt x="52" y="0"/>
                  <a:pt x="115" y="0"/>
                </a:cubicBezTo>
                <a:cubicBezTo>
                  <a:pt x="438" y="0"/>
                  <a:pt x="438" y="0"/>
                  <a:pt x="438" y="0"/>
                </a:cubicBezTo>
                <a:cubicBezTo>
                  <a:pt x="438" y="53"/>
                  <a:pt x="438" y="53"/>
                  <a:pt x="438" y="53"/>
                </a:cubicBezTo>
                <a:cubicBezTo>
                  <a:pt x="115" y="53"/>
                  <a:pt x="115" y="53"/>
                  <a:pt x="115" y="53"/>
                </a:cubicBezTo>
                <a:cubicBezTo>
                  <a:pt x="81" y="53"/>
                  <a:pt x="54" y="80"/>
                  <a:pt x="54" y="114"/>
                </a:cubicBezTo>
                <a:lnTo>
                  <a:pt x="54" y="35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24"/>
          <p:cNvSpPr/>
          <p:nvPr/>
        </p:nvSpPr>
        <p:spPr bwMode="auto">
          <a:xfrm>
            <a:off x="4934094" y="2226068"/>
            <a:ext cx="1794303" cy="695669"/>
          </a:xfrm>
          <a:custGeom>
            <a:avLst/>
            <a:gdLst>
              <a:gd name="T0" fmla="*/ 379 w 379"/>
              <a:gd name="T1" fmla="*/ 147 h 147"/>
              <a:gd name="T2" fmla="*/ 110 w 379"/>
              <a:gd name="T3" fmla="*/ 147 h 147"/>
              <a:gd name="T4" fmla="*/ 0 w 379"/>
              <a:gd name="T5" fmla="*/ 37 h 147"/>
              <a:gd name="T6" fmla="*/ 0 w 379"/>
              <a:gd name="T7" fmla="*/ 0 h 147"/>
              <a:gd name="T8" fmla="*/ 45 w 379"/>
              <a:gd name="T9" fmla="*/ 0 h 147"/>
              <a:gd name="T10" fmla="*/ 45 w 379"/>
              <a:gd name="T11" fmla="*/ 37 h 147"/>
              <a:gd name="T12" fmla="*/ 110 w 379"/>
              <a:gd name="T13" fmla="*/ 102 h 147"/>
              <a:gd name="T14" fmla="*/ 379 w 379"/>
              <a:gd name="T15" fmla="*/ 102 h 147"/>
              <a:gd name="T16" fmla="*/ 379 w 379"/>
              <a:gd name="T17" fmla="*/ 147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9" h="147">
                <a:moveTo>
                  <a:pt x="379" y="147"/>
                </a:moveTo>
                <a:cubicBezTo>
                  <a:pt x="110" y="147"/>
                  <a:pt x="110" y="147"/>
                  <a:pt x="110" y="147"/>
                </a:cubicBezTo>
                <a:cubicBezTo>
                  <a:pt x="49" y="147"/>
                  <a:pt x="0" y="98"/>
                  <a:pt x="0" y="37"/>
                </a:cubicBezTo>
                <a:cubicBezTo>
                  <a:pt x="0" y="0"/>
                  <a:pt x="0" y="0"/>
                  <a:pt x="0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73"/>
                  <a:pt x="74" y="102"/>
                  <a:pt x="110" y="102"/>
                </a:cubicBezTo>
                <a:cubicBezTo>
                  <a:pt x="379" y="102"/>
                  <a:pt x="379" y="102"/>
                  <a:pt x="379" y="102"/>
                </a:cubicBezTo>
                <a:lnTo>
                  <a:pt x="379" y="147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25"/>
          <p:cNvSpPr/>
          <p:nvPr/>
        </p:nvSpPr>
        <p:spPr bwMode="auto">
          <a:xfrm>
            <a:off x="4564701" y="3837488"/>
            <a:ext cx="1405371" cy="715717"/>
          </a:xfrm>
          <a:custGeom>
            <a:avLst/>
            <a:gdLst>
              <a:gd name="T0" fmla="*/ 297 w 297"/>
              <a:gd name="T1" fmla="*/ 151 h 151"/>
              <a:gd name="T2" fmla="*/ 114 w 297"/>
              <a:gd name="T3" fmla="*/ 151 h 151"/>
              <a:gd name="T4" fmla="*/ 0 w 297"/>
              <a:gd name="T5" fmla="*/ 37 h 151"/>
              <a:gd name="T6" fmla="*/ 0 w 297"/>
              <a:gd name="T7" fmla="*/ 0 h 151"/>
              <a:gd name="T8" fmla="*/ 53 w 297"/>
              <a:gd name="T9" fmla="*/ 0 h 151"/>
              <a:gd name="T10" fmla="*/ 53 w 297"/>
              <a:gd name="T11" fmla="*/ 37 h 151"/>
              <a:gd name="T12" fmla="*/ 114 w 297"/>
              <a:gd name="T13" fmla="*/ 98 h 151"/>
              <a:gd name="T14" fmla="*/ 297 w 297"/>
              <a:gd name="T15" fmla="*/ 98 h 151"/>
              <a:gd name="T16" fmla="*/ 297 w 297"/>
              <a:gd name="T17" fmla="*/ 151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7" h="151">
                <a:moveTo>
                  <a:pt x="297" y="151"/>
                </a:moveTo>
                <a:cubicBezTo>
                  <a:pt x="114" y="151"/>
                  <a:pt x="114" y="151"/>
                  <a:pt x="114" y="151"/>
                </a:cubicBezTo>
                <a:cubicBezTo>
                  <a:pt x="51" y="151"/>
                  <a:pt x="0" y="100"/>
                  <a:pt x="0" y="37"/>
                </a:cubicBezTo>
                <a:cubicBezTo>
                  <a:pt x="0" y="0"/>
                  <a:pt x="0" y="0"/>
                  <a:pt x="0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71"/>
                  <a:pt x="81" y="98"/>
                  <a:pt x="114" y="98"/>
                </a:cubicBezTo>
                <a:cubicBezTo>
                  <a:pt x="297" y="98"/>
                  <a:pt x="297" y="98"/>
                  <a:pt x="297" y="98"/>
                </a:cubicBezTo>
                <a:lnTo>
                  <a:pt x="297" y="151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26"/>
          <p:cNvSpPr/>
          <p:nvPr/>
        </p:nvSpPr>
        <p:spPr bwMode="auto">
          <a:xfrm>
            <a:off x="6257457" y="2955818"/>
            <a:ext cx="715717" cy="1405371"/>
          </a:xfrm>
          <a:custGeom>
            <a:avLst/>
            <a:gdLst>
              <a:gd name="T0" fmla="*/ 37 w 151"/>
              <a:gd name="T1" fmla="*/ 297 h 297"/>
              <a:gd name="T2" fmla="*/ 0 w 151"/>
              <a:gd name="T3" fmla="*/ 297 h 297"/>
              <a:gd name="T4" fmla="*/ 0 w 151"/>
              <a:gd name="T5" fmla="*/ 244 h 297"/>
              <a:gd name="T6" fmla="*/ 37 w 151"/>
              <a:gd name="T7" fmla="*/ 244 h 297"/>
              <a:gd name="T8" fmla="*/ 98 w 151"/>
              <a:gd name="T9" fmla="*/ 183 h 297"/>
              <a:gd name="T10" fmla="*/ 98 w 151"/>
              <a:gd name="T11" fmla="*/ 0 h 297"/>
              <a:gd name="T12" fmla="*/ 151 w 151"/>
              <a:gd name="T13" fmla="*/ 0 h 297"/>
              <a:gd name="T14" fmla="*/ 151 w 151"/>
              <a:gd name="T15" fmla="*/ 183 h 297"/>
              <a:gd name="T16" fmla="*/ 37 w 151"/>
              <a:gd name="T17" fmla="*/ 29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1" h="297">
                <a:moveTo>
                  <a:pt x="37" y="297"/>
                </a:moveTo>
                <a:cubicBezTo>
                  <a:pt x="0" y="297"/>
                  <a:pt x="0" y="297"/>
                  <a:pt x="0" y="297"/>
                </a:cubicBezTo>
                <a:cubicBezTo>
                  <a:pt x="0" y="244"/>
                  <a:pt x="0" y="244"/>
                  <a:pt x="0" y="244"/>
                </a:cubicBezTo>
                <a:cubicBezTo>
                  <a:pt x="37" y="244"/>
                  <a:pt x="37" y="244"/>
                  <a:pt x="37" y="244"/>
                </a:cubicBezTo>
                <a:cubicBezTo>
                  <a:pt x="71" y="244"/>
                  <a:pt x="98" y="216"/>
                  <a:pt x="98" y="183"/>
                </a:cubicBezTo>
                <a:cubicBezTo>
                  <a:pt x="98" y="0"/>
                  <a:pt x="98" y="0"/>
                  <a:pt x="98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151" y="183"/>
                  <a:pt x="151" y="183"/>
                  <a:pt x="151" y="183"/>
                </a:cubicBezTo>
                <a:cubicBezTo>
                  <a:pt x="151" y="246"/>
                  <a:pt x="100" y="297"/>
                  <a:pt x="37" y="297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27"/>
          <p:cNvSpPr/>
          <p:nvPr/>
        </p:nvSpPr>
        <p:spPr bwMode="auto">
          <a:xfrm>
            <a:off x="6722572" y="1545276"/>
            <a:ext cx="719727" cy="1405371"/>
          </a:xfrm>
          <a:custGeom>
            <a:avLst/>
            <a:gdLst>
              <a:gd name="T0" fmla="*/ 53 w 152"/>
              <a:gd name="T1" fmla="*/ 297 h 297"/>
              <a:gd name="T2" fmla="*/ 0 w 152"/>
              <a:gd name="T3" fmla="*/ 297 h 297"/>
              <a:gd name="T4" fmla="*/ 0 w 152"/>
              <a:gd name="T5" fmla="*/ 114 h 297"/>
              <a:gd name="T6" fmla="*/ 114 w 152"/>
              <a:gd name="T7" fmla="*/ 0 h 297"/>
              <a:gd name="T8" fmla="*/ 152 w 152"/>
              <a:gd name="T9" fmla="*/ 0 h 297"/>
              <a:gd name="T10" fmla="*/ 152 w 152"/>
              <a:gd name="T11" fmla="*/ 53 h 297"/>
              <a:gd name="T12" fmla="*/ 114 w 152"/>
              <a:gd name="T13" fmla="*/ 53 h 297"/>
              <a:gd name="T14" fmla="*/ 53 w 152"/>
              <a:gd name="T15" fmla="*/ 114 h 297"/>
              <a:gd name="T16" fmla="*/ 53 w 152"/>
              <a:gd name="T17" fmla="*/ 29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2" h="297">
                <a:moveTo>
                  <a:pt x="53" y="297"/>
                </a:moveTo>
                <a:cubicBezTo>
                  <a:pt x="0" y="297"/>
                  <a:pt x="0" y="297"/>
                  <a:pt x="0" y="297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51"/>
                  <a:pt x="51" y="0"/>
                  <a:pt x="114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3"/>
                  <a:pt x="152" y="53"/>
                  <a:pt x="152" y="53"/>
                </a:cubicBezTo>
                <a:cubicBezTo>
                  <a:pt x="114" y="53"/>
                  <a:pt x="114" y="53"/>
                  <a:pt x="114" y="53"/>
                </a:cubicBezTo>
                <a:cubicBezTo>
                  <a:pt x="81" y="53"/>
                  <a:pt x="53" y="80"/>
                  <a:pt x="53" y="114"/>
                </a:cubicBezTo>
                <a:lnTo>
                  <a:pt x="53" y="297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4051469" y="5137050"/>
            <a:ext cx="429028" cy="429028"/>
          </a:xfrm>
          <a:prstGeom prst="ellipse">
            <a:avLst/>
          </a:prstGeom>
          <a:solidFill>
            <a:srgbClr val="FCB00F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4485826" y="3586757"/>
            <a:ext cx="429028" cy="429028"/>
          </a:xfrm>
          <a:prstGeom prst="ellipse">
            <a:avLst/>
          </a:prstGeom>
          <a:solidFill>
            <a:srgbClr val="FCB00F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089009" y="3957253"/>
            <a:ext cx="429028" cy="429028"/>
          </a:xfrm>
          <a:prstGeom prst="ellipse">
            <a:avLst/>
          </a:prstGeom>
          <a:solidFill>
            <a:srgbClr val="FCB00F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8356007" y="2503106"/>
            <a:ext cx="429028" cy="429028"/>
          </a:xfrm>
          <a:prstGeom prst="ellipse">
            <a:avLst/>
          </a:prstGeom>
          <a:solidFill>
            <a:srgbClr val="FCB00F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4842933" y="1893708"/>
            <a:ext cx="429028" cy="429028"/>
          </a:xfrm>
          <a:prstGeom prst="ellipse">
            <a:avLst/>
          </a:prstGeom>
          <a:solidFill>
            <a:srgbClr val="FCB00F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TextBox 22"/>
          <p:cNvSpPr txBox="1"/>
          <p:nvPr/>
        </p:nvSpPr>
        <p:spPr>
          <a:xfrm>
            <a:off x="2378098" y="4904268"/>
            <a:ext cx="16640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000" noProof="1">
                <a:solidFill>
                  <a:srgbClr val="202A36"/>
                </a:solidFill>
              </a:rPr>
              <a:t>您的内容打在这里，或者通过复制您的文本后，在此框中选择粘贴，并选择只保留文字。</a:t>
            </a:r>
            <a:endParaRPr lang="en-US" altLang="zh-CN" sz="1000" noProof="1">
              <a:solidFill>
                <a:srgbClr val="202A36"/>
              </a:solidFill>
            </a:endParaRPr>
          </a:p>
        </p:txBody>
      </p:sp>
      <p:sp>
        <p:nvSpPr>
          <p:cNvPr id="53" name="TextBox 22"/>
          <p:cNvSpPr txBox="1"/>
          <p:nvPr/>
        </p:nvSpPr>
        <p:spPr>
          <a:xfrm>
            <a:off x="2617626" y="3403781"/>
            <a:ext cx="16640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000" noProof="1">
                <a:solidFill>
                  <a:srgbClr val="202A36"/>
                </a:solidFill>
              </a:rPr>
              <a:t>您的内容打在这里，或者通过复制您的文本后，在此框中选择粘贴，并选择只保留文字。</a:t>
            </a:r>
            <a:endParaRPr lang="en-US" altLang="zh-CN" sz="1000" noProof="1">
              <a:solidFill>
                <a:srgbClr val="202A36"/>
              </a:solidFill>
            </a:endParaRPr>
          </a:p>
        </p:txBody>
      </p:sp>
      <p:sp>
        <p:nvSpPr>
          <p:cNvPr id="54" name="TextBox 22"/>
          <p:cNvSpPr txBox="1"/>
          <p:nvPr/>
        </p:nvSpPr>
        <p:spPr>
          <a:xfrm>
            <a:off x="9585501" y="3919362"/>
            <a:ext cx="1623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000" noProof="1">
                <a:solidFill>
                  <a:srgbClr val="202A36"/>
                </a:solidFill>
              </a:rPr>
              <a:t>您的内容打在这里，或者通过复制您的文本后，在此框中选择粘贴，并选择只保留文字。</a:t>
            </a:r>
            <a:endParaRPr lang="en-US" altLang="zh-CN" sz="1000" noProof="1">
              <a:solidFill>
                <a:srgbClr val="202A36"/>
              </a:solidFill>
            </a:endParaRPr>
          </a:p>
        </p:txBody>
      </p:sp>
      <p:sp>
        <p:nvSpPr>
          <p:cNvPr id="55" name="TextBox 22"/>
          <p:cNvSpPr txBox="1"/>
          <p:nvPr/>
        </p:nvSpPr>
        <p:spPr>
          <a:xfrm>
            <a:off x="8894624" y="2154389"/>
            <a:ext cx="1947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000" noProof="1">
                <a:solidFill>
                  <a:srgbClr val="202A36"/>
                </a:solidFill>
              </a:rPr>
              <a:t>您的内容打在这里，或者通过复制您的文本后，在此框中选择粘贴，并选择只保留文字。</a:t>
            </a:r>
            <a:endParaRPr lang="en-US" altLang="zh-CN" sz="1000" noProof="1">
              <a:solidFill>
                <a:srgbClr val="202A36"/>
              </a:solidFill>
            </a:endParaRPr>
          </a:p>
        </p:txBody>
      </p:sp>
      <p:sp>
        <p:nvSpPr>
          <p:cNvPr id="56" name="TextBox 22"/>
          <p:cNvSpPr txBox="1"/>
          <p:nvPr/>
        </p:nvSpPr>
        <p:spPr>
          <a:xfrm>
            <a:off x="2610639" y="1742109"/>
            <a:ext cx="18220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zh-CN" altLang="en-US" sz="10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</a:t>
            </a:r>
            <a:r>
              <a:rPr lang="zh-CN" altLang="en-US" sz="10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</a:t>
            </a:r>
            <a:r>
              <a:rPr lang="zh-CN" altLang="en-US" sz="10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00" noProof="1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21095" y="1495226"/>
            <a:ext cx="429028" cy="429028"/>
          </a:xfrm>
          <a:prstGeom prst="ellipse">
            <a:avLst/>
          </a:prstGeom>
          <a:solidFill>
            <a:srgbClr val="FCB00F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2"/>
          <p:cNvSpPr txBox="1"/>
          <p:nvPr/>
        </p:nvSpPr>
        <p:spPr>
          <a:xfrm>
            <a:off x="8894624" y="5209510"/>
            <a:ext cx="1623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000" noProof="1">
                <a:solidFill>
                  <a:srgbClr val="202A36"/>
                </a:solidFill>
              </a:rPr>
              <a:t>您的内容打在这里，或者通过复制您的文本后，在此框中选择粘贴，并选择只保留文字。</a:t>
            </a:r>
            <a:endParaRPr lang="en-US" altLang="zh-CN" sz="1000" noProof="1">
              <a:solidFill>
                <a:srgbClr val="202A36"/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8327855" y="4908516"/>
            <a:ext cx="429028" cy="429028"/>
          </a:xfrm>
          <a:prstGeom prst="ellipse">
            <a:avLst/>
          </a:prstGeom>
          <a:solidFill>
            <a:srgbClr val="FCB00F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3"/>
          <p:cNvSpPr>
            <a:spLocks noChangeArrowheads="1"/>
          </p:cNvSpPr>
          <p:nvPr/>
        </p:nvSpPr>
        <p:spPr bwMode="auto">
          <a:xfrm>
            <a:off x="2711607" y="515424"/>
            <a:ext cx="167513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935" b="1" dirty="0" smtClean="0">
                <a:solidFill>
                  <a:srgbClr val="202A3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输入标题</a:t>
            </a:r>
            <a:endParaRPr lang="zh-CN" altLang="en-US" sz="2935" b="1" dirty="0" smtClean="0">
              <a:solidFill>
                <a:srgbClr val="202A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300"/>
                            </p:stCondLst>
                            <p:childTnLst>
                              <p:par>
                                <p:cTn id="6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8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7" grpId="0" animBg="1"/>
      <p:bldP spid="38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/>
      <p:bldP spid="53" grpId="0"/>
      <p:bldP spid="54" grpId="0"/>
      <p:bldP spid="55" grpId="0"/>
      <p:bldP spid="56" grpId="0"/>
      <p:bldP spid="57" grpId="0" animBg="1"/>
      <p:bldP spid="26" grpId="0"/>
      <p:bldP spid="28" grpId="0" animBg="1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4730" y="0"/>
            <a:ext cx="6195060" cy="6987540"/>
          </a:xfrm>
          <a:prstGeom prst="rect">
            <a:avLst/>
          </a:prstGeom>
        </p:spPr>
      </p:pic>
      <p:sp>
        <p:nvSpPr>
          <p:cNvPr id="43" name="矩形 42"/>
          <p:cNvSpPr/>
          <p:nvPr/>
        </p:nvSpPr>
        <p:spPr>
          <a:xfrm>
            <a:off x="6062739" y="0"/>
            <a:ext cx="6115291" cy="6858000"/>
          </a:xfrm>
          <a:prstGeom prst="rect">
            <a:avLst/>
          </a:prstGeom>
          <a:solidFill>
            <a:srgbClr val="202A36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969725" y="2398387"/>
            <a:ext cx="2821578" cy="459854"/>
            <a:chOff x="5969725" y="2398387"/>
            <a:chExt cx="2821578" cy="459854"/>
          </a:xfrm>
        </p:grpSpPr>
        <p:sp>
          <p:nvSpPr>
            <p:cNvPr id="24" name="矩形 23"/>
            <p:cNvSpPr/>
            <p:nvPr/>
          </p:nvSpPr>
          <p:spPr>
            <a:xfrm>
              <a:off x="5969726" y="2398387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5969725" y="239981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969725" y="2972014"/>
            <a:ext cx="2821578" cy="466057"/>
            <a:chOff x="5969725" y="2972014"/>
            <a:chExt cx="2821578" cy="466057"/>
          </a:xfrm>
        </p:grpSpPr>
        <p:sp>
          <p:nvSpPr>
            <p:cNvPr id="25" name="矩形 24"/>
            <p:cNvSpPr/>
            <p:nvPr/>
          </p:nvSpPr>
          <p:spPr>
            <a:xfrm>
              <a:off x="5969726" y="2979648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5969725" y="2972014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969725" y="3559478"/>
            <a:ext cx="2821578" cy="459854"/>
            <a:chOff x="5969725" y="3559478"/>
            <a:chExt cx="2821578" cy="459854"/>
          </a:xfrm>
        </p:grpSpPr>
        <p:sp>
          <p:nvSpPr>
            <p:cNvPr id="26" name="矩形 25"/>
            <p:cNvSpPr/>
            <p:nvPr/>
          </p:nvSpPr>
          <p:spPr>
            <a:xfrm>
              <a:off x="5969726" y="3560909"/>
              <a:ext cx="2821577" cy="458423"/>
            </a:xfrm>
            <a:prstGeom prst="rect">
              <a:avLst/>
            </a:prstGeom>
            <a:solidFill>
              <a:srgbClr val="FCB0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5969725" y="3559478"/>
              <a:ext cx="93115" cy="458423"/>
            </a:xfrm>
            <a:prstGeom prst="rect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157421" y="4592959"/>
            <a:ext cx="175895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题</a:t>
            </a:r>
            <a:endParaRPr lang="zh-CN" altLang="en-US" sz="5400" b="1" dirty="0" smtClean="0">
              <a:solidFill>
                <a:srgbClr val="202A3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6155957" y="2442932"/>
            <a:ext cx="1097280" cy="1530822"/>
            <a:chOff x="6155957" y="2442932"/>
            <a:chExt cx="1097280" cy="1530822"/>
          </a:xfrm>
        </p:grpSpPr>
        <p:sp>
          <p:nvSpPr>
            <p:cNvPr id="29" name="矩形 28"/>
            <p:cNvSpPr/>
            <p:nvPr/>
          </p:nvSpPr>
          <p:spPr>
            <a:xfrm>
              <a:off x="6155957" y="2442932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155957" y="3024193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155957" y="3605454"/>
              <a:ext cx="109728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  <a:endParaRPr lang="zh-CN" altLang="en-US" b="1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>
            <a:off x="1838237" y="1937346"/>
            <a:ext cx="2448272" cy="2448272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3043274" y="1801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3170274" y="1928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3297274" y="2055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>
            <a:off x="3424274" y="2182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3551274" y="2309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>
            <a:off x="3678274" y="2436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3805274" y="2563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>
            <a:off x="3932274" y="2690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>
            <a:off x="4059274" y="2817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>
            <a:off x="4186274" y="2944451"/>
            <a:ext cx="72000" cy="7200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标题 4"/>
          <p:cNvSpPr txBox="1"/>
          <p:nvPr/>
        </p:nvSpPr>
        <p:spPr>
          <a:xfrm>
            <a:off x="1891142" y="3652055"/>
            <a:ext cx="2376264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 smtClean="0">
                <a:solidFill>
                  <a:srgbClr val="FCB0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</a:t>
            </a:r>
            <a:endParaRPr lang="zh-CN" altLang="en-US" sz="2400" b="1" dirty="0" smtClean="0">
              <a:solidFill>
                <a:srgbClr val="FCB0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1941993" y="2041102"/>
            <a:ext cx="2240761" cy="2240761"/>
          </a:xfrm>
          <a:prstGeom prst="ellipse">
            <a:avLst/>
          </a:prstGeom>
          <a:noFill/>
          <a:ln w="31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Freeform 8"/>
          <p:cNvSpPr>
            <a:spLocks noEditPoints="1"/>
          </p:cNvSpPr>
          <p:nvPr/>
        </p:nvSpPr>
        <p:spPr bwMode="auto">
          <a:xfrm rot="2925393">
            <a:off x="2726561" y="2375390"/>
            <a:ext cx="705426" cy="1209775"/>
          </a:xfrm>
          <a:custGeom>
            <a:avLst/>
            <a:gdLst>
              <a:gd name="T0" fmla="*/ 24 w 112"/>
              <a:gd name="T1" fmla="*/ 148 h 192"/>
              <a:gd name="T2" fmla="*/ 28 w 112"/>
              <a:gd name="T3" fmla="*/ 52 h 192"/>
              <a:gd name="T4" fmla="*/ 32 w 112"/>
              <a:gd name="T5" fmla="*/ 172 h 192"/>
              <a:gd name="T6" fmla="*/ 8 w 112"/>
              <a:gd name="T7" fmla="*/ 184 h 192"/>
              <a:gd name="T8" fmla="*/ 32 w 112"/>
              <a:gd name="T9" fmla="*/ 172 h 192"/>
              <a:gd name="T10" fmla="*/ 8 w 112"/>
              <a:gd name="T11" fmla="*/ 35 h 192"/>
              <a:gd name="T12" fmla="*/ 32 w 112"/>
              <a:gd name="T13" fmla="*/ 164 h 192"/>
              <a:gd name="T14" fmla="*/ 32 w 112"/>
              <a:gd name="T15" fmla="*/ 192 h 192"/>
              <a:gd name="T16" fmla="*/ 0 w 112"/>
              <a:gd name="T17" fmla="*/ 184 h 192"/>
              <a:gd name="T18" fmla="*/ 0 w 112"/>
              <a:gd name="T19" fmla="*/ 32 h 192"/>
              <a:gd name="T20" fmla="*/ 20 w 112"/>
              <a:gd name="T21" fmla="*/ 0 h 192"/>
              <a:gd name="T22" fmla="*/ 39 w 112"/>
              <a:gd name="T23" fmla="*/ 32 h 192"/>
              <a:gd name="T24" fmla="*/ 40 w 112"/>
              <a:gd name="T25" fmla="*/ 184 h 192"/>
              <a:gd name="T26" fmla="*/ 108 w 112"/>
              <a:gd name="T27" fmla="*/ 164 h 192"/>
              <a:gd name="T28" fmla="*/ 84 w 112"/>
              <a:gd name="T29" fmla="*/ 172 h 192"/>
              <a:gd name="T30" fmla="*/ 108 w 112"/>
              <a:gd name="T31" fmla="*/ 164 h 192"/>
              <a:gd name="T32" fmla="*/ 92 w 112"/>
              <a:gd name="T33" fmla="*/ 140 h 192"/>
              <a:gd name="T34" fmla="*/ 108 w 112"/>
              <a:gd name="T35" fmla="*/ 148 h 192"/>
              <a:gd name="T36" fmla="*/ 108 w 112"/>
              <a:gd name="T37" fmla="*/ 116 h 192"/>
              <a:gd name="T38" fmla="*/ 84 w 112"/>
              <a:gd name="T39" fmla="*/ 124 h 192"/>
              <a:gd name="T40" fmla="*/ 108 w 112"/>
              <a:gd name="T41" fmla="*/ 116 h 192"/>
              <a:gd name="T42" fmla="*/ 92 w 112"/>
              <a:gd name="T43" fmla="*/ 92 h 192"/>
              <a:gd name="T44" fmla="*/ 108 w 112"/>
              <a:gd name="T45" fmla="*/ 100 h 192"/>
              <a:gd name="T46" fmla="*/ 108 w 112"/>
              <a:gd name="T47" fmla="*/ 68 h 192"/>
              <a:gd name="T48" fmla="*/ 84 w 112"/>
              <a:gd name="T49" fmla="*/ 76 h 192"/>
              <a:gd name="T50" fmla="*/ 108 w 112"/>
              <a:gd name="T51" fmla="*/ 68 h 192"/>
              <a:gd name="T52" fmla="*/ 92 w 112"/>
              <a:gd name="T53" fmla="*/ 44 h 192"/>
              <a:gd name="T54" fmla="*/ 108 w 112"/>
              <a:gd name="T55" fmla="*/ 52 h 192"/>
              <a:gd name="T56" fmla="*/ 108 w 112"/>
              <a:gd name="T57" fmla="*/ 20 h 192"/>
              <a:gd name="T58" fmla="*/ 84 w 112"/>
              <a:gd name="T59" fmla="*/ 28 h 192"/>
              <a:gd name="T60" fmla="*/ 108 w 112"/>
              <a:gd name="T61" fmla="*/ 20 h 192"/>
              <a:gd name="T62" fmla="*/ 64 w 112"/>
              <a:gd name="T63" fmla="*/ 192 h 192"/>
              <a:gd name="T64" fmla="*/ 56 w 112"/>
              <a:gd name="T65" fmla="*/ 8 h 192"/>
              <a:gd name="T66" fmla="*/ 104 w 112"/>
              <a:gd name="T67" fmla="*/ 0 h 192"/>
              <a:gd name="T68" fmla="*/ 112 w 112"/>
              <a:gd name="T69" fmla="*/ 18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2" h="192">
                <a:moveTo>
                  <a:pt x="28" y="148"/>
                </a:moveTo>
                <a:cubicBezTo>
                  <a:pt x="24" y="148"/>
                  <a:pt x="24" y="148"/>
                  <a:pt x="24" y="148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lnTo>
                  <a:pt x="28" y="148"/>
                </a:lnTo>
                <a:close/>
                <a:moveTo>
                  <a:pt x="32" y="172"/>
                </a:moveTo>
                <a:cubicBezTo>
                  <a:pt x="8" y="172"/>
                  <a:pt x="8" y="172"/>
                  <a:pt x="8" y="172"/>
                </a:cubicBezTo>
                <a:cubicBezTo>
                  <a:pt x="8" y="184"/>
                  <a:pt x="8" y="184"/>
                  <a:pt x="8" y="184"/>
                </a:cubicBezTo>
                <a:cubicBezTo>
                  <a:pt x="32" y="184"/>
                  <a:pt x="32" y="184"/>
                  <a:pt x="32" y="184"/>
                </a:cubicBezTo>
                <a:lnTo>
                  <a:pt x="32" y="172"/>
                </a:lnTo>
                <a:close/>
                <a:moveTo>
                  <a:pt x="32" y="35"/>
                </a:moveTo>
                <a:cubicBezTo>
                  <a:pt x="8" y="35"/>
                  <a:pt x="8" y="35"/>
                  <a:pt x="8" y="35"/>
                </a:cubicBezTo>
                <a:cubicBezTo>
                  <a:pt x="8" y="164"/>
                  <a:pt x="8" y="164"/>
                  <a:pt x="8" y="164"/>
                </a:cubicBezTo>
                <a:cubicBezTo>
                  <a:pt x="32" y="164"/>
                  <a:pt x="32" y="164"/>
                  <a:pt x="32" y="164"/>
                </a:cubicBezTo>
                <a:lnTo>
                  <a:pt x="32" y="35"/>
                </a:lnTo>
                <a:close/>
                <a:moveTo>
                  <a:pt x="32" y="192"/>
                </a:moveTo>
                <a:cubicBezTo>
                  <a:pt x="8" y="192"/>
                  <a:pt x="8" y="192"/>
                  <a:pt x="8" y="192"/>
                </a:cubicBezTo>
                <a:cubicBezTo>
                  <a:pt x="3" y="192"/>
                  <a:pt x="0" y="188"/>
                  <a:pt x="0" y="1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4"/>
                  <a:pt x="0" y="33"/>
                  <a:pt x="0" y="32"/>
                </a:cubicBezTo>
                <a:cubicBezTo>
                  <a:pt x="12" y="4"/>
                  <a:pt x="12" y="4"/>
                  <a:pt x="12" y="4"/>
                </a:cubicBezTo>
                <a:cubicBezTo>
                  <a:pt x="14" y="2"/>
                  <a:pt x="16" y="0"/>
                  <a:pt x="20" y="0"/>
                </a:cubicBezTo>
                <a:cubicBezTo>
                  <a:pt x="23" y="0"/>
                  <a:pt x="26" y="2"/>
                  <a:pt x="27" y="4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3"/>
                  <a:pt x="40" y="34"/>
                  <a:pt x="40" y="35"/>
                </a:cubicBezTo>
                <a:cubicBezTo>
                  <a:pt x="40" y="184"/>
                  <a:pt x="40" y="184"/>
                  <a:pt x="40" y="184"/>
                </a:cubicBezTo>
                <a:cubicBezTo>
                  <a:pt x="40" y="188"/>
                  <a:pt x="36" y="192"/>
                  <a:pt x="32" y="192"/>
                </a:cubicBezTo>
                <a:close/>
                <a:moveTo>
                  <a:pt x="108" y="164"/>
                </a:moveTo>
                <a:cubicBezTo>
                  <a:pt x="84" y="164"/>
                  <a:pt x="84" y="164"/>
                  <a:pt x="84" y="164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108" y="172"/>
                  <a:pt x="108" y="172"/>
                  <a:pt x="108" y="172"/>
                </a:cubicBezTo>
                <a:lnTo>
                  <a:pt x="108" y="164"/>
                </a:lnTo>
                <a:close/>
                <a:moveTo>
                  <a:pt x="108" y="140"/>
                </a:moveTo>
                <a:cubicBezTo>
                  <a:pt x="92" y="140"/>
                  <a:pt x="92" y="140"/>
                  <a:pt x="92" y="140"/>
                </a:cubicBezTo>
                <a:cubicBezTo>
                  <a:pt x="92" y="148"/>
                  <a:pt x="92" y="148"/>
                  <a:pt x="92" y="148"/>
                </a:cubicBezTo>
                <a:cubicBezTo>
                  <a:pt x="108" y="148"/>
                  <a:pt x="108" y="148"/>
                  <a:pt x="108" y="148"/>
                </a:cubicBezTo>
                <a:lnTo>
                  <a:pt x="108" y="140"/>
                </a:lnTo>
                <a:close/>
                <a:moveTo>
                  <a:pt x="108" y="116"/>
                </a:moveTo>
                <a:cubicBezTo>
                  <a:pt x="84" y="116"/>
                  <a:pt x="84" y="116"/>
                  <a:pt x="84" y="116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108" y="124"/>
                  <a:pt x="108" y="124"/>
                  <a:pt x="108" y="124"/>
                </a:cubicBezTo>
                <a:lnTo>
                  <a:pt x="108" y="116"/>
                </a:lnTo>
                <a:close/>
                <a:moveTo>
                  <a:pt x="108" y="92"/>
                </a:moveTo>
                <a:cubicBezTo>
                  <a:pt x="92" y="92"/>
                  <a:pt x="92" y="92"/>
                  <a:pt x="92" y="92"/>
                </a:cubicBezTo>
                <a:cubicBezTo>
                  <a:pt x="92" y="100"/>
                  <a:pt x="92" y="100"/>
                  <a:pt x="92" y="100"/>
                </a:cubicBezTo>
                <a:cubicBezTo>
                  <a:pt x="108" y="100"/>
                  <a:pt x="108" y="100"/>
                  <a:pt x="108" y="100"/>
                </a:cubicBezTo>
                <a:lnTo>
                  <a:pt x="108" y="92"/>
                </a:lnTo>
                <a:close/>
                <a:moveTo>
                  <a:pt x="108" y="68"/>
                </a:moveTo>
                <a:cubicBezTo>
                  <a:pt x="84" y="68"/>
                  <a:pt x="84" y="68"/>
                  <a:pt x="84" y="68"/>
                </a:cubicBezTo>
                <a:cubicBezTo>
                  <a:pt x="84" y="76"/>
                  <a:pt x="84" y="76"/>
                  <a:pt x="84" y="76"/>
                </a:cubicBezTo>
                <a:cubicBezTo>
                  <a:pt x="108" y="76"/>
                  <a:pt x="108" y="76"/>
                  <a:pt x="108" y="76"/>
                </a:cubicBezTo>
                <a:lnTo>
                  <a:pt x="108" y="68"/>
                </a:lnTo>
                <a:close/>
                <a:moveTo>
                  <a:pt x="108" y="44"/>
                </a:moveTo>
                <a:cubicBezTo>
                  <a:pt x="92" y="44"/>
                  <a:pt x="92" y="44"/>
                  <a:pt x="92" y="44"/>
                </a:cubicBezTo>
                <a:cubicBezTo>
                  <a:pt x="92" y="52"/>
                  <a:pt x="92" y="52"/>
                  <a:pt x="92" y="52"/>
                </a:cubicBezTo>
                <a:cubicBezTo>
                  <a:pt x="108" y="52"/>
                  <a:pt x="108" y="52"/>
                  <a:pt x="108" y="52"/>
                </a:cubicBezTo>
                <a:lnTo>
                  <a:pt x="108" y="44"/>
                </a:lnTo>
                <a:close/>
                <a:moveTo>
                  <a:pt x="108" y="20"/>
                </a:moveTo>
                <a:cubicBezTo>
                  <a:pt x="84" y="20"/>
                  <a:pt x="84" y="20"/>
                  <a:pt x="84" y="20"/>
                </a:cubicBezTo>
                <a:cubicBezTo>
                  <a:pt x="84" y="28"/>
                  <a:pt x="84" y="28"/>
                  <a:pt x="84" y="28"/>
                </a:cubicBezTo>
                <a:cubicBezTo>
                  <a:pt x="108" y="28"/>
                  <a:pt x="108" y="28"/>
                  <a:pt x="108" y="28"/>
                </a:cubicBezTo>
                <a:lnTo>
                  <a:pt x="108" y="20"/>
                </a:lnTo>
                <a:close/>
                <a:moveTo>
                  <a:pt x="104" y="192"/>
                </a:moveTo>
                <a:cubicBezTo>
                  <a:pt x="64" y="192"/>
                  <a:pt x="64" y="192"/>
                  <a:pt x="64" y="192"/>
                </a:cubicBezTo>
                <a:cubicBezTo>
                  <a:pt x="59" y="192"/>
                  <a:pt x="56" y="188"/>
                  <a:pt x="56" y="184"/>
                </a:cubicBezTo>
                <a:cubicBezTo>
                  <a:pt x="56" y="8"/>
                  <a:pt x="56" y="8"/>
                  <a:pt x="56" y="8"/>
                </a:cubicBezTo>
                <a:cubicBezTo>
                  <a:pt x="56" y="3"/>
                  <a:pt x="59" y="0"/>
                  <a:pt x="6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8" y="0"/>
                  <a:pt x="112" y="3"/>
                  <a:pt x="112" y="8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8"/>
                  <a:pt x="108" y="192"/>
                  <a:pt x="104" y="192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4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8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0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2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4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  <p:bldP spid="6" grpId="0"/>
      <p:bldP spid="19" grpId="0" bldLvl="0" animBg="1"/>
      <p:bldP spid="38" grpId="0" bldLvl="0" animBg="1"/>
      <p:bldP spid="38" grpId="1" bldLvl="0" animBg="1"/>
      <p:bldP spid="39" grpId="0" bldLvl="0" animBg="1"/>
      <p:bldP spid="39" grpId="1" bldLvl="0" animBg="1"/>
      <p:bldP spid="40" grpId="0" bldLvl="0" animBg="1"/>
      <p:bldP spid="40" grpId="1" bldLvl="0" animBg="1"/>
      <p:bldP spid="44" grpId="0" bldLvl="0" animBg="1"/>
      <p:bldP spid="44" grpId="1" bldLvl="0" animBg="1"/>
      <p:bldP spid="45" grpId="0" bldLvl="0" animBg="1"/>
      <p:bldP spid="45" grpId="1" bldLvl="0" animBg="1"/>
      <p:bldP spid="46" grpId="0" bldLvl="0" animBg="1"/>
      <p:bldP spid="46" grpId="1" bldLvl="0" animBg="1"/>
      <p:bldP spid="47" grpId="0" bldLvl="0" animBg="1"/>
      <p:bldP spid="47" grpId="1" bldLvl="0" animBg="1"/>
      <p:bldP spid="48" grpId="0" bldLvl="0" animBg="1"/>
      <p:bldP spid="48" grpId="1" bldLvl="0" animBg="1"/>
      <p:bldP spid="49" grpId="0" bldLvl="0" animBg="1"/>
      <p:bldP spid="49" grpId="1" bldLvl="0" animBg="1"/>
      <p:bldP spid="50" grpId="0" bldLvl="0" animBg="1"/>
      <p:bldP spid="50" grpId="1" bldLvl="0" animBg="1"/>
      <p:bldP spid="51" grpId="0"/>
      <p:bldP spid="52" grpId="0" bldLvl="0" animBg="1"/>
      <p:bldP spid="5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3331765" y="3313478"/>
            <a:ext cx="869960" cy="869821"/>
            <a:chOff x="1466675" y="3784103"/>
            <a:chExt cx="1301392" cy="1301862"/>
          </a:xfrm>
          <a:solidFill>
            <a:srgbClr val="202A36"/>
          </a:solidFill>
        </p:grpSpPr>
        <p:grpSp>
          <p:nvGrpSpPr>
            <p:cNvPr id="33" name="组合 32"/>
            <p:cNvGrpSpPr/>
            <p:nvPr/>
          </p:nvGrpSpPr>
          <p:grpSpPr>
            <a:xfrm>
              <a:off x="1466675" y="3784103"/>
              <a:ext cx="1301392" cy="1301862"/>
              <a:chOff x="4345444" y="2542859"/>
              <a:chExt cx="1810550" cy="1811205"/>
            </a:xfrm>
            <a:grpFill/>
          </p:grpSpPr>
          <p:sp>
            <p:nvSpPr>
              <p:cNvPr id="37" name="同心圆 36"/>
              <p:cNvSpPr/>
              <p:nvPr/>
            </p:nvSpPr>
            <p:spPr>
              <a:xfrm>
                <a:off x="4345444" y="2542859"/>
                <a:ext cx="1810550" cy="1811205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latin typeface="+mj-ea"/>
                  <a:ea typeface="+mj-ea"/>
                </a:endParaRPr>
              </a:p>
            </p:txBody>
          </p:sp>
        </p:grpSp>
        <p:sp>
          <p:nvSpPr>
            <p:cNvPr id="34" name="TextBox 97"/>
            <p:cNvSpPr txBox="1"/>
            <p:nvPr/>
          </p:nvSpPr>
          <p:spPr>
            <a:xfrm>
              <a:off x="1692267" y="4085004"/>
              <a:ext cx="850204" cy="462210"/>
            </a:xfrm>
            <a:prstGeom prst="rect">
              <a:avLst/>
            </a:prstGeom>
            <a:noFill/>
          </p:spPr>
          <p:txBody>
            <a:bodyPr wrap="square" lIns="138192" tIns="69096" rIns="138192" bIns="69096" rtlCol="0">
              <a:spAutoFit/>
            </a:bodyPr>
            <a:lstStyle/>
            <a:p>
              <a:endParaRPr lang="zh-CN" altLang="en-US" sz="11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755057" y="3313710"/>
            <a:ext cx="881936" cy="881795"/>
            <a:chOff x="4450933" y="3791953"/>
            <a:chExt cx="1319306" cy="1319782"/>
          </a:xfrm>
          <a:solidFill>
            <a:srgbClr val="202A36"/>
          </a:solidFill>
        </p:grpSpPr>
        <p:grpSp>
          <p:nvGrpSpPr>
            <p:cNvPr id="40" name="组合 39"/>
            <p:cNvGrpSpPr/>
            <p:nvPr/>
          </p:nvGrpSpPr>
          <p:grpSpPr>
            <a:xfrm>
              <a:off x="4450933" y="3791953"/>
              <a:ext cx="1319306" cy="1319782"/>
              <a:chOff x="4345444" y="2542859"/>
              <a:chExt cx="1810550" cy="1811205"/>
            </a:xfrm>
            <a:grpFill/>
          </p:grpSpPr>
          <p:sp>
            <p:nvSpPr>
              <p:cNvPr id="44" name="同心圆 43"/>
              <p:cNvSpPr/>
              <p:nvPr/>
            </p:nvSpPr>
            <p:spPr>
              <a:xfrm>
                <a:off x="4345444" y="2542859"/>
                <a:ext cx="1810550" cy="1811205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latin typeface="+mj-ea"/>
                  <a:ea typeface="+mj-ea"/>
                </a:endParaRPr>
              </a:p>
            </p:txBody>
          </p:sp>
        </p:grpSp>
        <p:sp>
          <p:nvSpPr>
            <p:cNvPr id="41" name="TextBox 111"/>
            <p:cNvSpPr txBox="1"/>
            <p:nvPr/>
          </p:nvSpPr>
          <p:spPr>
            <a:xfrm>
              <a:off x="4685484" y="4091666"/>
              <a:ext cx="850203" cy="439176"/>
            </a:xfrm>
            <a:prstGeom prst="rect">
              <a:avLst/>
            </a:prstGeom>
            <a:noFill/>
          </p:spPr>
          <p:txBody>
            <a:bodyPr wrap="square" lIns="138192" tIns="69096" rIns="138192" bIns="69096" rtlCol="0">
              <a:spAutoFit/>
            </a:bodyPr>
            <a:lstStyle/>
            <a:p>
              <a:endParaRPr lang="zh-CN" altLang="en-US" sz="1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198076" y="3221223"/>
            <a:ext cx="987785" cy="987627"/>
            <a:chOff x="6119197" y="3942381"/>
            <a:chExt cx="1018558" cy="1018926"/>
          </a:xfrm>
          <a:solidFill>
            <a:srgbClr val="202A36"/>
          </a:solidFill>
        </p:grpSpPr>
        <p:grpSp>
          <p:nvGrpSpPr>
            <p:cNvPr id="47" name="组合 46"/>
            <p:cNvGrpSpPr/>
            <p:nvPr/>
          </p:nvGrpSpPr>
          <p:grpSpPr>
            <a:xfrm>
              <a:off x="6119197" y="3942381"/>
              <a:ext cx="1018558" cy="1018926"/>
              <a:chOff x="4345444" y="2542859"/>
              <a:chExt cx="1810550" cy="1811205"/>
            </a:xfrm>
            <a:grpFill/>
          </p:grpSpPr>
          <p:sp>
            <p:nvSpPr>
              <p:cNvPr id="76" name="同心圆 75"/>
              <p:cNvSpPr/>
              <p:nvPr/>
            </p:nvSpPr>
            <p:spPr>
              <a:xfrm>
                <a:off x="4345444" y="2542859"/>
                <a:ext cx="1810550" cy="1811205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latin typeface="+mj-ea"/>
                  <a:ea typeface="+mj-ea"/>
                </a:endParaRPr>
              </a:p>
            </p:txBody>
          </p:sp>
        </p:grpSp>
        <p:sp>
          <p:nvSpPr>
            <p:cNvPr id="48" name="TextBox 118"/>
            <p:cNvSpPr txBox="1"/>
            <p:nvPr/>
          </p:nvSpPr>
          <p:spPr>
            <a:xfrm>
              <a:off x="6211832" y="4241339"/>
              <a:ext cx="850205" cy="302729"/>
            </a:xfrm>
            <a:prstGeom prst="rect">
              <a:avLst/>
            </a:prstGeom>
            <a:noFill/>
          </p:spPr>
          <p:txBody>
            <a:bodyPr wrap="square" lIns="138192" tIns="69096" rIns="138192" bIns="69096" rtlCol="0">
              <a:spAutoFit/>
            </a:bodyPr>
            <a:lstStyle/>
            <a:p>
              <a:pPr algn="ctr"/>
              <a:endParaRPr lang="zh-CN" altLang="en-US" sz="1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7382193" y="3419228"/>
            <a:ext cx="729358" cy="680781"/>
            <a:chOff x="7486713" y="3942381"/>
            <a:chExt cx="1091061" cy="1018926"/>
          </a:xfrm>
          <a:solidFill>
            <a:srgbClr val="202A36"/>
          </a:solidFill>
        </p:grpSpPr>
        <p:grpSp>
          <p:nvGrpSpPr>
            <p:cNvPr id="79" name="组合 78"/>
            <p:cNvGrpSpPr/>
            <p:nvPr/>
          </p:nvGrpSpPr>
          <p:grpSpPr>
            <a:xfrm>
              <a:off x="7486713" y="3942381"/>
              <a:ext cx="1018558" cy="1018926"/>
              <a:chOff x="4345444" y="2542859"/>
              <a:chExt cx="1810550" cy="1811205"/>
            </a:xfrm>
            <a:grpFill/>
          </p:grpSpPr>
          <p:sp>
            <p:nvSpPr>
              <p:cNvPr id="83" name="同心圆 82"/>
              <p:cNvSpPr/>
              <p:nvPr/>
            </p:nvSpPr>
            <p:spPr>
              <a:xfrm>
                <a:off x="4345444" y="2542859"/>
                <a:ext cx="1810550" cy="1811205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2" name="椭圆 81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latin typeface="+mj-ea"/>
                  <a:ea typeface="+mj-ea"/>
                </a:endParaRPr>
              </a:p>
            </p:txBody>
          </p:sp>
        </p:grpSp>
        <p:sp>
          <p:nvSpPr>
            <p:cNvPr id="80" name="TextBox 125"/>
            <p:cNvSpPr txBox="1"/>
            <p:nvPr/>
          </p:nvSpPr>
          <p:spPr>
            <a:xfrm>
              <a:off x="7586696" y="4079735"/>
              <a:ext cx="991078" cy="485241"/>
            </a:xfrm>
            <a:prstGeom prst="rect">
              <a:avLst/>
            </a:prstGeom>
            <a:noFill/>
          </p:spPr>
          <p:txBody>
            <a:bodyPr wrap="square" lIns="138192" tIns="69096" rIns="138192" bIns="69096" rtlCol="0">
              <a:spAutoFit/>
            </a:bodyPr>
            <a:lstStyle/>
            <a:p>
              <a:endParaRPr lang="zh-CN" altLang="en-US" sz="1200" dirty="0">
                <a:solidFill>
                  <a:schemeClr val="bg1"/>
                </a:solidFill>
                <a:latin typeface="+mj-ea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8270230" y="3306315"/>
            <a:ext cx="906755" cy="906611"/>
            <a:chOff x="8854229" y="3773382"/>
            <a:chExt cx="1356434" cy="1356924"/>
          </a:xfrm>
          <a:solidFill>
            <a:srgbClr val="202A36"/>
          </a:solidFill>
        </p:grpSpPr>
        <p:grpSp>
          <p:nvGrpSpPr>
            <p:cNvPr id="86" name="组合 85"/>
            <p:cNvGrpSpPr/>
            <p:nvPr/>
          </p:nvGrpSpPr>
          <p:grpSpPr>
            <a:xfrm>
              <a:off x="8854229" y="3773382"/>
              <a:ext cx="1356434" cy="1356924"/>
              <a:chOff x="4345444" y="2542859"/>
              <a:chExt cx="1810550" cy="1811205"/>
            </a:xfrm>
            <a:grpFill/>
          </p:grpSpPr>
          <p:sp>
            <p:nvSpPr>
              <p:cNvPr id="90" name="同心圆 89"/>
              <p:cNvSpPr/>
              <p:nvPr/>
            </p:nvSpPr>
            <p:spPr>
              <a:xfrm>
                <a:off x="4345444" y="2542859"/>
                <a:ext cx="1810550" cy="1811205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latin typeface="+mj-ea"/>
                  <a:ea typeface="+mj-ea"/>
                </a:endParaRPr>
              </a:p>
            </p:txBody>
          </p:sp>
        </p:grpSp>
        <p:sp>
          <p:nvSpPr>
            <p:cNvPr id="87" name="TextBox 132"/>
            <p:cNvSpPr txBox="1"/>
            <p:nvPr/>
          </p:nvSpPr>
          <p:spPr>
            <a:xfrm>
              <a:off x="9113098" y="4074480"/>
              <a:ext cx="1015119" cy="485240"/>
            </a:xfrm>
            <a:prstGeom prst="rect">
              <a:avLst/>
            </a:prstGeom>
            <a:noFill/>
          </p:spPr>
          <p:txBody>
            <a:bodyPr wrap="square" lIns="138192" tIns="69096" rIns="138192" bIns="69096" rtlCol="0">
              <a:spAutoFit/>
            </a:bodyPr>
            <a:lstStyle/>
            <a:p>
              <a:endParaRPr lang="zh-CN" altLang="en-US" sz="1200" dirty="0">
                <a:solidFill>
                  <a:schemeClr val="bg1"/>
                </a:solidFill>
                <a:latin typeface="+mj-ea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9410259" y="3143100"/>
            <a:ext cx="1233232" cy="1233035"/>
            <a:chOff x="10559621" y="3529102"/>
            <a:chExt cx="1844818" cy="1845484"/>
          </a:xfrm>
          <a:solidFill>
            <a:srgbClr val="202A36"/>
          </a:solidFill>
        </p:grpSpPr>
        <p:grpSp>
          <p:nvGrpSpPr>
            <p:cNvPr id="93" name="组合 92"/>
            <p:cNvGrpSpPr/>
            <p:nvPr/>
          </p:nvGrpSpPr>
          <p:grpSpPr>
            <a:xfrm>
              <a:off x="10559621" y="3529102"/>
              <a:ext cx="1844818" cy="1845484"/>
              <a:chOff x="4345444" y="2542859"/>
              <a:chExt cx="1810550" cy="1811205"/>
            </a:xfrm>
            <a:grpFill/>
          </p:grpSpPr>
          <p:sp>
            <p:nvSpPr>
              <p:cNvPr id="97" name="同心圆 96"/>
              <p:cNvSpPr/>
              <p:nvPr/>
            </p:nvSpPr>
            <p:spPr>
              <a:xfrm>
                <a:off x="4345444" y="2542859"/>
                <a:ext cx="1810550" cy="1811205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>
                  <a:latin typeface="+mj-ea"/>
                  <a:ea typeface="+mj-ea"/>
                </a:endParaRPr>
              </a:p>
            </p:txBody>
          </p:sp>
        </p:grpSp>
        <p:sp>
          <p:nvSpPr>
            <p:cNvPr id="94" name="TextBox 139"/>
            <p:cNvSpPr txBox="1"/>
            <p:nvPr/>
          </p:nvSpPr>
          <p:spPr>
            <a:xfrm>
              <a:off x="10991172" y="4028418"/>
              <a:ext cx="1097152" cy="531306"/>
            </a:xfrm>
            <a:prstGeom prst="rect">
              <a:avLst/>
            </a:prstGeom>
            <a:noFill/>
          </p:spPr>
          <p:txBody>
            <a:bodyPr wrap="square" lIns="138192" tIns="69096" rIns="138192" bIns="69096" rtlCol="0">
              <a:spAutoFit/>
            </a:bodyPr>
            <a:lstStyle/>
            <a:p>
              <a:endParaRPr lang="zh-CN" altLang="en-US" sz="1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4390609" y="2158525"/>
            <a:ext cx="1575314" cy="965418"/>
            <a:chOff x="873900" y="1541325"/>
            <a:chExt cx="1166203" cy="814401"/>
          </a:xfrm>
        </p:grpSpPr>
        <p:sp>
          <p:nvSpPr>
            <p:cNvPr id="100" name="TextBox 150"/>
            <p:cNvSpPr txBox="1"/>
            <p:nvPr/>
          </p:nvSpPr>
          <p:spPr>
            <a:xfrm>
              <a:off x="873900" y="1767302"/>
              <a:ext cx="1166203" cy="381650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rgbClr val="202A36"/>
                  </a:solidFill>
                  <a:latin typeface="+mj-ea"/>
                  <a:ea typeface="+mj-ea"/>
                </a:rPr>
                <a:t>您的内容打在这里，或者通过您的内容打在这里</a:t>
              </a:r>
              <a:endParaRPr lang="zh-CN" altLang="en-US" sz="900" dirty="0">
                <a:solidFill>
                  <a:srgbClr val="202A36"/>
                </a:solidFill>
                <a:latin typeface="+mj-ea"/>
                <a:ea typeface="+mj-ea"/>
              </a:endParaRPr>
            </a:p>
          </p:txBody>
        </p:sp>
        <p:grpSp>
          <p:nvGrpSpPr>
            <p:cNvPr id="101" name="组合 100"/>
            <p:cNvGrpSpPr/>
            <p:nvPr/>
          </p:nvGrpSpPr>
          <p:grpSpPr>
            <a:xfrm>
              <a:off x="947384" y="1541325"/>
              <a:ext cx="1008112" cy="814401"/>
              <a:chOff x="947384" y="1541325"/>
              <a:chExt cx="1008112" cy="814401"/>
            </a:xfrm>
          </p:grpSpPr>
          <p:cxnSp>
            <p:nvCxnSpPr>
              <p:cNvPr id="102" name="直接连接符 101"/>
              <p:cNvCxnSpPr/>
              <p:nvPr/>
            </p:nvCxnSpPr>
            <p:spPr>
              <a:xfrm flipV="1">
                <a:off x="1481601" y="2139702"/>
                <a:ext cx="0" cy="216024"/>
              </a:xfrm>
              <a:prstGeom prst="line">
                <a:avLst/>
              </a:prstGeom>
              <a:ln>
                <a:solidFill>
                  <a:srgbClr val="202A36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extBox 153"/>
              <p:cNvSpPr txBox="1"/>
              <p:nvPr/>
            </p:nvSpPr>
            <p:spPr>
              <a:xfrm>
                <a:off x="947384" y="1541325"/>
                <a:ext cx="1008112" cy="207706"/>
              </a:xfrm>
              <a:prstGeom prst="rect">
                <a:avLst/>
              </a:prstGeom>
              <a:noFill/>
            </p:spPr>
            <p:txBody>
              <a:bodyPr wrap="square" lIns="91431" tIns="0" rIns="91431" bIns="0" rtlCol="0" anchor="t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202A3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标题内容</a:t>
                </a:r>
                <a:endParaRPr lang="zh-CN" altLang="en-US" sz="16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04" name="组合 103"/>
          <p:cNvGrpSpPr/>
          <p:nvPr/>
        </p:nvGrpSpPr>
        <p:grpSpPr>
          <a:xfrm>
            <a:off x="5958292" y="2140095"/>
            <a:ext cx="1483758" cy="1051144"/>
            <a:chOff x="873900" y="1541325"/>
            <a:chExt cx="1166203" cy="814401"/>
          </a:xfrm>
        </p:grpSpPr>
        <p:sp>
          <p:nvSpPr>
            <p:cNvPr id="105" name="TextBox 155"/>
            <p:cNvSpPr txBox="1"/>
            <p:nvPr/>
          </p:nvSpPr>
          <p:spPr>
            <a:xfrm>
              <a:off x="873900" y="1767302"/>
              <a:ext cx="1166203" cy="350525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rgbClr val="202A36"/>
                  </a:solidFill>
                  <a:latin typeface="+mj-ea"/>
                  <a:ea typeface="+mj-ea"/>
                </a:rPr>
                <a:t>您的内容打在这里，或者通过您的内容打在这里</a:t>
              </a:r>
              <a:endParaRPr lang="zh-CN" altLang="en-US" sz="900" dirty="0">
                <a:solidFill>
                  <a:srgbClr val="202A36"/>
                </a:solidFill>
                <a:latin typeface="+mj-ea"/>
                <a:ea typeface="+mj-ea"/>
              </a:endParaRPr>
            </a:p>
          </p:txBody>
        </p:sp>
        <p:grpSp>
          <p:nvGrpSpPr>
            <p:cNvPr id="106" name="组合 105"/>
            <p:cNvGrpSpPr/>
            <p:nvPr/>
          </p:nvGrpSpPr>
          <p:grpSpPr>
            <a:xfrm>
              <a:off x="947384" y="1541325"/>
              <a:ext cx="1008112" cy="814401"/>
              <a:chOff x="947384" y="1541325"/>
              <a:chExt cx="1008112" cy="814401"/>
            </a:xfrm>
          </p:grpSpPr>
          <p:cxnSp>
            <p:nvCxnSpPr>
              <p:cNvPr id="107" name="直接连接符 106"/>
              <p:cNvCxnSpPr/>
              <p:nvPr/>
            </p:nvCxnSpPr>
            <p:spPr>
              <a:xfrm flipV="1">
                <a:off x="1481601" y="2139702"/>
                <a:ext cx="0" cy="216024"/>
              </a:xfrm>
              <a:prstGeom prst="line">
                <a:avLst/>
              </a:prstGeom>
              <a:ln>
                <a:solidFill>
                  <a:srgbClr val="202A36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8" name="TextBox 158"/>
              <p:cNvSpPr txBox="1"/>
              <p:nvPr/>
            </p:nvSpPr>
            <p:spPr>
              <a:xfrm>
                <a:off x="947384" y="1541325"/>
                <a:ext cx="1008112" cy="190766"/>
              </a:xfrm>
              <a:prstGeom prst="rect">
                <a:avLst/>
              </a:prstGeom>
              <a:noFill/>
            </p:spPr>
            <p:txBody>
              <a:bodyPr wrap="square" lIns="91431" tIns="0" rIns="91431" bIns="0" rtlCol="0" anchor="t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202A3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标题内容</a:t>
                </a:r>
                <a:endParaRPr lang="zh-CN" altLang="en-US" sz="16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09" name="组合 108"/>
          <p:cNvGrpSpPr/>
          <p:nvPr/>
        </p:nvGrpSpPr>
        <p:grpSpPr>
          <a:xfrm>
            <a:off x="7917902" y="2127345"/>
            <a:ext cx="1550647" cy="891276"/>
            <a:chOff x="873900" y="1482286"/>
            <a:chExt cx="1166203" cy="711422"/>
          </a:xfrm>
        </p:grpSpPr>
        <p:sp>
          <p:nvSpPr>
            <p:cNvPr id="110" name="TextBox 160"/>
            <p:cNvSpPr txBox="1"/>
            <p:nvPr/>
          </p:nvSpPr>
          <p:spPr>
            <a:xfrm>
              <a:off x="873900" y="1767302"/>
              <a:ext cx="1166203" cy="361125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rgbClr val="202A36"/>
                  </a:solidFill>
                  <a:latin typeface="+mj-ea"/>
                  <a:ea typeface="+mj-ea"/>
                </a:rPr>
                <a:t>您的内容打在这里，或者通过您的内容打在这里</a:t>
              </a:r>
              <a:endParaRPr lang="zh-CN" altLang="en-US" sz="900" dirty="0">
                <a:solidFill>
                  <a:srgbClr val="202A36"/>
                </a:solidFill>
                <a:latin typeface="+mj-ea"/>
                <a:ea typeface="+mj-ea"/>
              </a:endParaRPr>
            </a:p>
          </p:txBody>
        </p:sp>
        <p:grpSp>
          <p:nvGrpSpPr>
            <p:cNvPr id="111" name="组合 110"/>
            <p:cNvGrpSpPr/>
            <p:nvPr/>
          </p:nvGrpSpPr>
          <p:grpSpPr>
            <a:xfrm>
              <a:off x="991312" y="1482286"/>
              <a:ext cx="996777" cy="711422"/>
              <a:chOff x="991312" y="1482286"/>
              <a:chExt cx="996777" cy="711422"/>
            </a:xfrm>
          </p:grpSpPr>
          <p:cxnSp>
            <p:nvCxnSpPr>
              <p:cNvPr id="112" name="直接连接符 111"/>
              <p:cNvCxnSpPr/>
              <p:nvPr/>
            </p:nvCxnSpPr>
            <p:spPr>
              <a:xfrm flipV="1">
                <a:off x="1481601" y="2085697"/>
                <a:ext cx="0" cy="108011"/>
              </a:xfrm>
              <a:prstGeom prst="line">
                <a:avLst/>
              </a:prstGeom>
              <a:ln>
                <a:solidFill>
                  <a:srgbClr val="202A36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TextBox 163"/>
              <p:cNvSpPr txBox="1"/>
              <p:nvPr/>
            </p:nvSpPr>
            <p:spPr>
              <a:xfrm>
                <a:off x="991312" y="1482286"/>
                <a:ext cx="996777" cy="196535"/>
              </a:xfrm>
              <a:prstGeom prst="rect">
                <a:avLst/>
              </a:prstGeom>
              <a:noFill/>
            </p:spPr>
            <p:txBody>
              <a:bodyPr wrap="square" lIns="91431" tIns="0" rIns="91431" bIns="0" rtlCol="0" anchor="t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202A3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标题内容</a:t>
                </a:r>
                <a:endParaRPr lang="zh-CN" altLang="en-US" sz="16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14" name="组合 113"/>
          <p:cNvGrpSpPr/>
          <p:nvPr/>
        </p:nvGrpSpPr>
        <p:grpSpPr>
          <a:xfrm>
            <a:off x="4335452" y="4292534"/>
            <a:ext cx="1624546" cy="915011"/>
            <a:chOff x="873900" y="1340833"/>
            <a:chExt cx="1166203" cy="843560"/>
          </a:xfrm>
        </p:grpSpPr>
        <p:sp>
          <p:nvSpPr>
            <p:cNvPr id="115" name="TextBox 170"/>
            <p:cNvSpPr txBox="1"/>
            <p:nvPr/>
          </p:nvSpPr>
          <p:spPr>
            <a:xfrm>
              <a:off x="873900" y="1767301"/>
              <a:ext cx="1166203" cy="417092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rgbClr val="202A36"/>
                  </a:solidFill>
                  <a:latin typeface="+mj-ea"/>
                  <a:ea typeface="+mj-ea"/>
                </a:rPr>
                <a:t>您的内容打在这里，或者通过您的内容打在这里</a:t>
              </a:r>
              <a:endParaRPr lang="zh-CN" altLang="en-US" sz="900" dirty="0">
                <a:solidFill>
                  <a:srgbClr val="202A36"/>
                </a:solidFill>
                <a:latin typeface="+mj-ea"/>
                <a:ea typeface="+mj-ea"/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947384" y="1340833"/>
              <a:ext cx="1008112" cy="427486"/>
              <a:chOff x="947384" y="1340833"/>
              <a:chExt cx="1008112" cy="427486"/>
            </a:xfrm>
          </p:grpSpPr>
          <p:cxnSp>
            <p:nvCxnSpPr>
              <p:cNvPr id="117" name="直接连接符 116"/>
              <p:cNvCxnSpPr/>
              <p:nvPr/>
            </p:nvCxnSpPr>
            <p:spPr>
              <a:xfrm>
                <a:off x="1481601" y="1340833"/>
                <a:ext cx="0" cy="200492"/>
              </a:xfrm>
              <a:prstGeom prst="line">
                <a:avLst/>
              </a:prstGeom>
              <a:ln>
                <a:solidFill>
                  <a:srgbClr val="202A36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TextBox 173"/>
              <p:cNvSpPr txBox="1"/>
              <p:nvPr/>
            </p:nvSpPr>
            <p:spPr>
              <a:xfrm>
                <a:off x="947384" y="1541325"/>
                <a:ext cx="1008112" cy="226994"/>
              </a:xfrm>
              <a:prstGeom prst="rect">
                <a:avLst/>
              </a:prstGeom>
              <a:noFill/>
            </p:spPr>
            <p:txBody>
              <a:bodyPr wrap="square" lIns="91431" tIns="0" rIns="91431" bIns="0" rtlCol="0" anchor="t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202A3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标题内容</a:t>
                </a:r>
                <a:endParaRPr lang="zh-CN" altLang="en-US" sz="16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19" name="组合 118"/>
          <p:cNvGrpSpPr/>
          <p:nvPr/>
        </p:nvGrpSpPr>
        <p:grpSpPr>
          <a:xfrm>
            <a:off x="6853125" y="4287859"/>
            <a:ext cx="1624546" cy="980326"/>
            <a:chOff x="873900" y="1280618"/>
            <a:chExt cx="1166203" cy="903775"/>
          </a:xfrm>
        </p:grpSpPr>
        <p:sp>
          <p:nvSpPr>
            <p:cNvPr id="120" name="TextBox 175"/>
            <p:cNvSpPr txBox="1"/>
            <p:nvPr/>
          </p:nvSpPr>
          <p:spPr>
            <a:xfrm>
              <a:off x="873900" y="1767301"/>
              <a:ext cx="1166203" cy="417092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rgbClr val="202A36"/>
                  </a:solidFill>
                  <a:latin typeface="+mj-ea"/>
                  <a:ea typeface="+mj-ea"/>
                </a:rPr>
                <a:t>您的内容打在这里，或者通过您的内容打在这里</a:t>
              </a:r>
              <a:endParaRPr lang="zh-CN" altLang="en-US" sz="900" dirty="0">
                <a:solidFill>
                  <a:srgbClr val="202A36"/>
                </a:solidFill>
                <a:latin typeface="+mj-ea"/>
                <a:ea typeface="+mj-ea"/>
              </a:endParaRPr>
            </a:p>
          </p:txBody>
        </p:sp>
        <p:grpSp>
          <p:nvGrpSpPr>
            <p:cNvPr id="121" name="组合 120"/>
            <p:cNvGrpSpPr/>
            <p:nvPr/>
          </p:nvGrpSpPr>
          <p:grpSpPr>
            <a:xfrm>
              <a:off x="947384" y="1280618"/>
              <a:ext cx="1008112" cy="487701"/>
              <a:chOff x="947384" y="1280618"/>
              <a:chExt cx="1008112" cy="487701"/>
            </a:xfrm>
          </p:grpSpPr>
          <p:cxnSp>
            <p:nvCxnSpPr>
              <p:cNvPr id="122" name="直接连接符 121"/>
              <p:cNvCxnSpPr/>
              <p:nvPr/>
            </p:nvCxnSpPr>
            <p:spPr>
              <a:xfrm>
                <a:off x="1481601" y="1280618"/>
                <a:ext cx="0" cy="200492"/>
              </a:xfrm>
              <a:prstGeom prst="line">
                <a:avLst/>
              </a:prstGeom>
              <a:ln>
                <a:solidFill>
                  <a:srgbClr val="202A36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TextBox 178"/>
              <p:cNvSpPr txBox="1"/>
              <p:nvPr/>
            </p:nvSpPr>
            <p:spPr>
              <a:xfrm>
                <a:off x="947384" y="1541325"/>
                <a:ext cx="1008112" cy="226994"/>
              </a:xfrm>
              <a:prstGeom prst="rect">
                <a:avLst/>
              </a:prstGeom>
              <a:noFill/>
            </p:spPr>
            <p:txBody>
              <a:bodyPr wrap="square" lIns="91431" tIns="0" rIns="91431" bIns="0" rtlCol="0" anchor="t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202A3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标题内容</a:t>
                </a:r>
                <a:endParaRPr lang="zh-CN" altLang="en-US" sz="16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24" name="组合 123"/>
          <p:cNvGrpSpPr/>
          <p:nvPr/>
        </p:nvGrpSpPr>
        <p:grpSpPr>
          <a:xfrm>
            <a:off x="9199175" y="4353174"/>
            <a:ext cx="1762341" cy="915011"/>
            <a:chOff x="873900" y="1340833"/>
            <a:chExt cx="1265121" cy="843560"/>
          </a:xfrm>
        </p:grpSpPr>
        <p:sp>
          <p:nvSpPr>
            <p:cNvPr id="125" name="TextBox 175"/>
            <p:cNvSpPr txBox="1"/>
            <p:nvPr/>
          </p:nvSpPr>
          <p:spPr>
            <a:xfrm>
              <a:off x="873900" y="1767301"/>
              <a:ext cx="1166203" cy="417092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rgbClr val="202A36"/>
                  </a:solidFill>
                  <a:latin typeface="+mj-ea"/>
                  <a:ea typeface="+mj-ea"/>
                </a:rPr>
                <a:t>您的内容打在这里，或者通过您的内容打在这里</a:t>
              </a:r>
              <a:endParaRPr lang="zh-CN" altLang="en-US" sz="900" dirty="0">
                <a:solidFill>
                  <a:srgbClr val="202A36"/>
                </a:solidFill>
                <a:latin typeface="+mj-ea"/>
                <a:ea typeface="+mj-ea"/>
              </a:endParaRPr>
            </a:p>
          </p:txBody>
        </p:sp>
        <p:grpSp>
          <p:nvGrpSpPr>
            <p:cNvPr id="126" name="组合 125"/>
            <p:cNvGrpSpPr/>
            <p:nvPr/>
          </p:nvGrpSpPr>
          <p:grpSpPr>
            <a:xfrm>
              <a:off x="1130909" y="1340833"/>
              <a:ext cx="1008112" cy="427486"/>
              <a:chOff x="1130909" y="1340833"/>
              <a:chExt cx="1008112" cy="427486"/>
            </a:xfrm>
          </p:grpSpPr>
          <p:cxnSp>
            <p:nvCxnSpPr>
              <p:cNvPr id="127" name="直接连接符 126"/>
              <p:cNvCxnSpPr/>
              <p:nvPr/>
            </p:nvCxnSpPr>
            <p:spPr>
              <a:xfrm>
                <a:off x="1481601" y="1340833"/>
                <a:ext cx="0" cy="200492"/>
              </a:xfrm>
              <a:prstGeom prst="line">
                <a:avLst/>
              </a:prstGeom>
              <a:ln>
                <a:solidFill>
                  <a:srgbClr val="202A36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TextBox 178"/>
              <p:cNvSpPr txBox="1"/>
              <p:nvPr/>
            </p:nvSpPr>
            <p:spPr>
              <a:xfrm>
                <a:off x="1130909" y="1541325"/>
                <a:ext cx="1008112" cy="226994"/>
              </a:xfrm>
              <a:prstGeom prst="rect">
                <a:avLst/>
              </a:prstGeom>
              <a:noFill/>
            </p:spPr>
            <p:txBody>
              <a:bodyPr wrap="square" lIns="91431" tIns="0" rIns="91431" bIns="0" rtlCol="0" anchor="t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202A3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标题内容</a:t>
                </a:r>
                <a:endParaRPr lang="zh-CN" altLang="en-US" sz="16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2351315" y="3683727"/>
            <a:ext cx="8989380" cy="118306"/>
            <a:chOff x="2351315" y="3683727"/>
            <a:chExt cx="8989380" cy="118306"/>
          </a:xfrm>
          <a:solidFill>
            <a:srgbClr val="202A36"/>
          </a:solidFill>
        </p:grpSpPr>
        <p:sp>
          <p:nvSpPr>
            <p:cNvPr id="31" name="矩形 30"/>
            <p:cNvSpPr/>
            <p:nvPr/>
          </p:nvSpPr>
          <p:spPr>
            <a:xfrm>
              <a:off x="2351315" y="3683727"/>
              <a:ext cx="901414" cy="1183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2343" tIns="46172" rIns="92343" bIns="46172"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29" name="矩形 128"/>
            <p:cNvSpPr/>
            <p:nvPr/>
          </p:nvSpPr>
          <p:spPr>
            <a:xfrm>
              <a:off x="4280760" y="3683727"/>
              <a:ext cx="425830" cy="1183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2343" tIns="46172" rIns="92343" bIns="46172"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30" name="矩形 129"/>
            <p:cNvSpPr/>
            <p:nvPr/>
          </p:nvSpPr>
          <p:spPr>
            <a:xfrm>
              <a:off x="5707536" y="3683727"/>
              <a:ext cx="425830" cy="1183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2343" tIns="46172" rIns="92343" bIns="46172"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31" name="矩形 130"/>
            <p:cNvSpPr/>
            <p:nvPr/>
          </p:nvSpPr>
          <p:spPr>
            <a:xfrm>
              <a:off x="7196931" y="3683727"/>
              <a:ext cx="153605" cy="1183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2343" tIns="46172" rIns="92343" bIns="46172"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32" name="矩形 131"/>
            <p:cNvSpPr/>
            <p:nvPr/>
          </p:nvSpPr>
          <p:spPr>
            <a:xfrm>
              <a:off x="8073705" y="3683727"/>
              <a:ext cx="153605" cy="1183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2343" tIns="46172" rIns="92343" bIns="46172"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9223213" y="3683727"/>
              <a:ext cx="153605" cy="1183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2343" tIns="46172" rIns="92343" bIns="46172"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10670116" y="3683727"/>
              <a:ext cx="670579" cy="1183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2343" tIns="46172" rIns="92343" bIns="46172"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2813293" y="2158525"/>
            <a:ext cx="1575314" cy="965418"/>
            <a:chOff x="873900" y="1541325"/>
            <a:chExt cx="1166203" cy="814401"/>
          </a:xfrm>
        </p:grpSpPr>
        <p:sp>
          <p:nvSpPr>
            <p:cNvPr id="136" name="TextBox 150"/>
            <p:cNvSpPr txBox="1"/>
            <p:nvPr/>
          </p:nvSpPr>
          <p:spPr>
            <a:xfrm>
              <a:off x="873900" y="1767302"/>
              <a:ext cx="1166203" cy="360123"/>
            </a:xfrm>
            <a:prstGeom prst="rect">
              <a:avLst/>
            </a:prstGeom>
            <a:noFill/>
          </p:spPr>
          <p:txBody>
            <a:bodyPr wrap="square" lIns="91431" tIns="45715" rIns="91431" bIns="45715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900" dirty="0">
                  <a:solidFill>
                    <a:srgbClr val="202A36"/>
                  </a:solidFill>
                  <a:latin typeface="+mj-ea"/>
                  <a:ea typeface="+mj-ea"/>
                </a:rPr>
                <a:t>您的内容打在这里，或者通过您的内容打在这里</a:t>
              </a:r>
              <a:endParaRPr lang="zh-CN" altLang="en-US" sz="900" dirty="0">
                <a:solidFill>
                  <a:srgbClr val="202A36"/>
                </a:solidFill>
                <a:latin typeface="+mj-ea"/>
                <a:ea typeface="+mj-ea"/>
              </a:endParaRPr>
            </a:p>
          </p:txBody>
        </p:sp>
        <p:grpSp>
          <p:nvGrpSpPr>
            <p:cNvPr id="137" name="组合 136"/>
            <p:cNvGrpSpPr/>
            <p:nvPr/>
          </p:nvGrpSpPr>
          <p:grpSpPr>
            <a:xfrm>
              <a:off x="947384" y="1541325"/>
              <a:ext cx="1008112" cy="814401"/>
              <a:chOff x="947384" y="1541325"/>
              <a:chExt cx="1008112" cy="814401"/>
            </a:xfrm>
          </p:grpSpPr>
          <p:cxnSp>
            <p:nvCxnSpPr>
              <p:cNvPr id="138" name="直接连接符 137"/>
              <p:cNvCxnSpPr/>
              <p:nvPr/>
            </p:nvCxnSpPr>
            <p:spPr>
              <a:xfrm flipV="1">
                <a:off x="1481601" y="2139702"/>
                <a:ext cx="0" cy="216024"/>
              </a:xfrm>
              <a:prstGeom prst="line">
                <a:avLst/>
              </a:prstGeom>
              <a:ln>
                <a:solidFill>
                  <a:srgbClr val="202A36"/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9" name="TextBox 153"/>
              <p:cNvSpPr txBox="1"/>
              <p:nvPr/>
            </p:nvSpPr>
            <p:spPr>
              <a:xfrm>
                <a:off x="947384" y="1541325"/>
                <a:ext cx="1008112" cy="207706"/>
              </a:xfrm>
              <a:prstGeom prst="rect">
                <a:avLst/>
              </a:prstGeom>
              <a:noFill/>
            </p:spPr>
            <p:txBody>
              <a:bodyPr wrap="square" lIns="91431" tIns="0" rIns="91431" bIns="0" rtlCol="0" anchor="t">
                <a:spAutoFit/>
              </a:bodyPr>
              <a:lstStyle/>
              <a:p>
                <a:r>
                  <a:rPr lang="zh-CN" altLang="en-US" sz="1600" b="1" dirty="0">
                    <a:solidFill>
                      <a:srgbClr val="202A3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标题内容</a:t>
                </a:r>
                <a:endParaRPr lang="zh-CN" altLang="en-US" sz="1600" b="1" dirty="0">
                  <a:solidFill>
                    <a:srgbClr val="202A3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40" name="Freeform 7"/>
          <p:cNvSpPr>
            <a:spLocks noEditPoints="1"/>
          </p:cNvSpPr>
          <p:nvPr/>
        </p:nvSpPr>
        <p:spPr bwMode="auto">
          <a:xfrm>
            <a:off x="8557518" y="3475580"/>
            <a:ext cx="365061" cy="491905"/>
          </a:xfrm>
          <a:custGeom>
            <a:avLst/>
            <a:gdLst>
              <a:gd name="T0" fmla="*/ 107 w 243"/>
              <a:gd name="T1" fmla="*/ 147 h 327"/>
              <a:gd name="T2" fmla="*/ 152 w 243"/>
              <a:gd name="T3" fmla="*/ 6 h 327"/>
              <a:gd name="T4" fmla="*/ 84 w 243"/>
              <a:gd name="T5" fmla="*/ 300 h 327"/>
              <a:gd name="T6" fmla="*/ 120 w 243"/>
              <a:gd name="T7" fmla="*/ 154 h 327"/>
              <a:gd name="T8" fmla="*/ 187 w 243"/>
              <a:gd name="T9" fmla="*/ 170 h 327"/>
              <a:gd name="T10" fmla="*/ 107 w 243"/>
              <a:gd name="T11" fmla="*/ 206 h 327"/>
              <a:gd name="T12" fmla="*/ 134 w 243"/>
              <a:gd name="T13" fmla="*/ 186 h 327"/>
              <a:gd name="T14" fmla="*/ 161 w 243"/>
              <a:gd name="T15" fmla="*/ 186 h 327"/>
              <a:gd name="T16" fmla="*/ 156 w 243"/>
              <a:gd name="T17" fmla="*/ 106 h 327"/>
              <a:gd name="T18" fmla="*/ 125 w 243"/>
              <a:gd name="T19" fmla="*/ 110 h 327"/>
              <a:gd name="T20" fmla="*/ 132 w 243"/>
              <a:gd name="T21" fmla="*/ 108 h 327"/>
              <a:gd name="T22" fmla="*/ 93 w 243"/>
              <a:gd name="T23" fmla="*/ 129 h 327"/>
              <a:gd name="T24" fmla="*/ 105 w 243"/>
              <a:gd name="T25" fmla="*/ 126 h 327"/>
              <a:gd name="T26" fmla="*/ 95 w 243"/>
              <a:gd name="T27" fmla="*/ 127 h 327"/>
              <a:gd name="T28" fmla="*/ 110 w 243"/>
              <a:gd name="T29" fmla="*/ 112 h 327"/>
              <a:gd name="T30" fmla="*/ 117 w 243"/>
              <a:gd name="T31" fmla="*/ 120 h 327"/>
              <a:gd name="T32" fmla="*/ 129 w 243"/>
              <a:gd name="T33" fmla="*/ 116 h 327"/>
              <a:gd name="T34" fmla="*/ 136 w 243"/>
              <a:gd name="T35" fmla="*/ 123 h 327"/>
              <a:gd name="T36" fmla="*/ 140 w 243"/>
              <a:gd name="T37" fmla="*/ 115 h 327"/>
              <a:gd name="T38" fmla="*/ 158 w 243"/>
              <a:gd name="T39" fmla="*/ 110 h 327"/>
              <a:gd name="T40" fmla="*/ 167 w 243"/>
              <a:gd name="T41" fmla="*/ 163 h 327"/>
              <a:gd name="T42" fmla="*/ 158 w 243"/>
              <a:gd name="T43" fmla="*/ 178 h 327"/>
              <a:gd name="T44" fmla="*/ 150 w 243"/>
              <a:gd name="T45" fmla="*/ 188 h 327"/>
              <a:gd name="T46" fmla="*/ 148 w 243"/>
              <a:gd name="T47" fmla="*/ 201 h 327"/>
              <a:gd name="T48" fmla="*/ 143 w 243"/>
              <a:gd name="T49" fmla="*/ 175 h 327"/>
              <a:gd name="T50" fmla="*/ 130 w 243"/>
              <a:gd name="T51" fmla="*/ 174 h 327"/>
              <a:gd name="T52" fmla="*/ 117 w 243"/>
              <a:gd name="T53" fmla="*/ 168 h 327"/>
              <a:gd name="T54" fmla="*/ 107 w 243"/>
              <a:gd name="T55" fmla="*/ 166 h 327"/>
              <a:gd name="T56" fmla="*/ 112 w 243"/>
              <a:gd name="T57" fmla="*/ 187 h 327"/>
              <a:gd name="T58" fmla="*/ 99 w 243"/>
              <a:gd name="T59" fmla="*/ 212 h 327"/>
              <a:gd name="T60" fmla="*/ 88 w 243"/>
              <a:gd name="T61" fmla="*/ 192 h 327"/>
              <a:gd name="T62" fmla="*/ 72 w 243"/>
              <a:gd name="T63" fmla="*/ 172 h 327"/>
              <a:gd name="T64" fmla="*/ 83 w 243"/>
              <a:gd name="T65" fmla="*/ 152 h 327"/>
              <a:gd name="T66" fmla="*/ 106 w 243"/>
              <a:gd name="T67" fmla="*/ 160 h 327"/>
              <a:gd name="T68" fmla="*/ 98 w 243"/>
              <a:gd name="T69" fmla="*/ 150 h 327"/>
              <a:gd name="T70" fmla="*/ 90 w 243"/>
              <a:gd name="T71" fmla="*/ 145 h 327"/>
              <a:gd name="T72" fmla="*/ 85 w 243"/>
              <a:gd name="T73" fmla="*/ 141 h 327"/>
              <a:gd name="T74" fmla="*/ 82 w 243"/>
              <a:gd name="T75" fmla="*/ 112 h 327"/>
              <a:gd name="T76" fmla="*/ 83 w 243"/>
              <a:gd name="T77" fmla="*/ 135 h 327"/>
              <a:gd name="T78" fmla="*/ 86 w 243"/>
              <a:gd name="T79" fmla="*/ 125 h 327"/>
              <a:gd name="T80" fmla="*/ 80 w 243"/>
              <a:gd name="T81" fmla="*/ 83 h 327"/>
              <a:gd name="T82" fmla="*/ 80 w 243"/>
              <a:gd name="T83" fmla="*/ 98 h 327"/>
              <a:gd name="T84" fmla="*/ 70 w 243"/>
              <a:gd name="T85" fmla="*/ 108 h 327"/>
              <a:gd name="T86" fmla="*/ 55 w 243"/>
              <a:gd name="T87" fmla="*/ 105 h 327"/>
              <a:gd name="T88" fmla="*/ 48 w 243"/>
              <a:gd name="T89" fmla="*/ 130 h 327"/>
              <a:gd name="T90" fmla="*/ 45 w 243"/>
              <a:gd name="T91" fmla="*/ 96 h 327"/>
              <a:gd name="T92" fmla="*/ 45 w 243"/>
              <a:gd name="T93" fmla="*/ 108 h 327"/>
              <a:gd name="T94" fmla="*/ 31 w 243"/>
              <a:gd name="T95" fmla="*/ 114 h 327"/>
              <a:gd name="T96" fmla="*/ 44 w 243"/>
              <a:gd name="T97" fmla="*/ 115 h 327"/>
              <a:gd name="T98" fmla="*/ 43 w 243"/>
              <a:gd name="T99" fmla="*/ 126 h 327"/>
              <a:gd name="T100" fmla="*/ 31 w 243"/>
              <a:gd name="T101" fmla="*/ 142 h 327"/>
              <a:gd name="T102" fmla="*/ 47 w 243"/>
              <a:gd name="T103" fmla="*/ 132 h 327"/>
              <a:gd name="T104" fmla="*/ 31 w 243"/>
              <a:gd name="T105" fmla="*/ 155 h 327"/>
              <a:gd name="T106" fmla="*/ 30 w 243"/>
              <a:gd name="T107" fmla="*/ 164 h 327"/>
              <a:gd name="T108" fmla="*/ 43 w 243"/>
              <a:gd name="T109" fmla="*/ 169 h 327"/>
              <a:gd name="T110" fmla="*/ 54 w 243"/>
              <a:gd name="T111" fmla="*/ 190 h 327"/>
              <a:gd name="T112" fmla="*/ 27 w 243"/>
              <a:gd name="T113" fmla="*/ 171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43" h="327">
                <a:moveTo>
                  <a:pt x="105" y="149"/>
                </a:moveTo>
                <a:cubicBezTo>
                  <a:pt x="106" y="149"/>
                  <a:pt x="109" y="149"/>
                  <a:pt x="109" y="150"/>
                </a:cubicBezTo>
                <a:cubicBezTo>
                  <a:pt x="110" y="150"/>
                  <a:pt x="110" y="151"/>
                  <a:pt x="110" y="151"/>
                </a:cubicBezTo>
                <a:cubicBezTo>
                  <a:pt x="111" y="151"/>
                  <a:pt x="112" y="151"/>
                  <a:pt x="112" y="151"/>
                </a:cubicBezTo>
                <a:cubicBezTo>
                  <a:pt x="112" y="150"/>
                  <a:pt x="112" y="151"/>
                  <a:pt x="112" y="150"/>
                </a:cubicBezTo>
                <a:cubicBezTo>
                  <a:pt x="112" y="149"/>
                  <a:pt x="111" y="148"/>
                  <a:pt x="110" y="146"/>
                </a:cubicBezTo>
                <a:cubicBezTo>
                  <a:pt x="111" y="145"/>
                  <a:pt x="111" y="145"/>
                  <a:pt x="111" y="145"/>
                </a:cubicBezTo>
                <a:cubicBezTo>
                  <a:pt x="111" y="145"/>
                  <a:pt x="110" y="145"/>
                  <a:pt x="109" y="145"/>
                </a:cubicBezTo>
                <a:cubicBezTo>
                  <a:pt x="109" y="146"/>
                  <a:pt x="109" y="146"/>
                  <a:pt x="109" y="146"/>
                </a:cubicBezTo>
                <a:cubicBezTo>
                  <a:pt x="108" y="147"/>
                  <a:pt x="108" y="147"/>
                  <a:pt x="107" y="147"/>
                </a:cubicBezTo>
                <a:cubicBezTo>
                  <a:pt x="107" y="146"/>
                  <a:pt x="107" y="146"/>
                  <a:pt x="107" y="145"/>
                </a:cubicBezTo>
                <a:cubicBezTo>
                  <a:pt x="107" y="145"/>
                  <a:pt x="107" y="145"/>
                  <a:pt x="106" y="144"/>
                </a:cubicBezTo>
                <a:cubicBezTo>
                  <a:pt x="105" y="145"/>
                  <a:pt x="105" y="146"/>
                  <a:pt x="104" y="147"/>
                </a:cubicBezTo>
                <a:cubicBezTo>
                  <a:pt x="104" y="147"/>
                  <a:pt x="104" y="147"/>
                  <a:pt x="104" y="148"/>
                </a:cubicBezTo>
                <a:cubicBezTo>
                  <a:pt x="104" y="149"/>
                  <a:pt x="104" y="149"/>
                  <a:pt x="104" y="150"/>
                </a:cubicBezTo>
                <a:cubicBezTo>
                  <a:pt x="104" y="150"/>
                  <a:pt x="105" y="149"/>
                  <a:pt x="105" y="149"/>
                </a:cubicBezTo>
                <a:close/>
                <a:moveTo>
                  <a:pt x="139" y="22"/>
                </a:moveTo>
                <a:cubicBezTo>
                  <a:pt x="140" y="15"/>
                  <a:pt x="140" y="15"/>
                  <a:pt x="140" y="15"/>
                </a:cubicBezTo>
                <a:cubicBezTo>
                  <a:pt x="149" y="17"/>
                  <a:pt x="149" y="17"/>
                  <a:pt x="149" y="17"/>
                </a:cubicBezTo>
                <a:cubicBezTo>
                  <a:pt x="152" y="6"/>
                  <a:pt x="152" y="6"/>
                  <a:pt x="152" y="6"/>
                </a:cubicBezTo>
                <a:cubicBezTo>
                  <a:pt x="120" y="0"/>
                  <a:pt x="120" y="0"/>
                  <a:pt x="120" y="0"/>
                </a:cubicBezTo>
                <a:cubicBezTo>
                  <a:pt x="118" y="11"/>
                  <a:pt x="118" y="11"/>
                  <a:pt x="118" y="11"/>
                </a:cubicBezTo>
                <a:cubicBezTo>
                  <a:pt x="125" y="12"/>
                  <a:pt x="125" y="12"/>
                  <a:pt x="125" y="12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19" y="44"/>
                  <a:pt x="119" y="44"/>
                  <a:pt x="119" y="44"/>
                </a:cubicBezTo>
                <a:cubicBezTo>
                  <a:pt x="178" y="57"/>
                  <a:pt x="215" y="114"/>
                  <a:pt x="203" y="173"/>
                </a:cubicBezTo>
                <a:cubicBezTo>
                  <a:pt x="191" y="232"/>
                  <a:pt x="133" y="270"/>
                  <a:pt x="74" y="257"/>
                </a:cubicBezTo>
                <a:cubicBezTo>
                  <a:pt x="68" y="283"/>
                  <a:pt x="68" y="283"/>
                  <a:pt x="68" y="283"/>
                </a:cubicBezTo>
                <a:cubicBezTo>
                  <a:pt x="74" y="284"/>
                  <a:pt x="79" y="285"/>
                  <a:pt x="84" y="286"/>
                </a:cubicBezTo>
                <a:cubicBezTo>
                  <a:pt x="84" y="300"/>
                  <a:pt x="84" y="300"/>
                  <a:pt x="84" y="300"/>
                </a:cubicBezTo>
                <a:cubicBezTo>
                  <a:pt x="10" y="300"/>
                  <a:pt x="10" y="300"/>
                  <a:pt x="10" y="300"/>
                </a:cubicBezTo>
                <a:cubicBezTo>
                  <a:pt x="10" y="327"/>
                  <a:pt x="10" y="327"/>
                  <a:pt x="10" y="327"/>
                </a:cubicBezTo>
                <a:cubicBezTo>
                  <a:pt x="174" y="327"/>
                  <a:pt x="174" y="327"/>
                  <a:pt x="174" y="327"/>
                </a:cubicBezTo>
                <a:cubicBezTo>
                  <a:pt x="174" y="300"/>
                  <a:pt x="174" y="300"/>
                  <a:pt x="174" y="300"/>
                </a:cubicBezTo>
                <a:cubicBezTo>
                  <a:pt x="101" y="300"/>
                  <a:pt x="101" y="300"/>
                  <a:pt x="101" y="300"/>
                </a:cubicBezTo>
                <a:cubicBezTo>
                  <a:pt x="101" y="286"/>
                  <a:pt x="101" y="286"/>
                  <a:pt x="101" y="286"/>
                </a:cubicBezTo>
                <a:cubicBezTo>
                  <a:pt x="162" y="284"/>
                  <a:pt x="216" y="241"/>
                  <a:pt x="229" y="179"/>
                </a:cubicBezTo>
                <a:cubicBezTo>
                  <a:pt x="243" y="111"/>
                  <a:pt x="204" y="43"/>
                  <a:pt x="139" y="22"/>
                </a:cubicBezTo>
                <a:close/>
                <a:moveTo>
                  <a:pt x="117" y="154"/>
                </a:moveTo>
                <a:cubicBezTo>
                  <a:pt x="120" y="154"/>
                  <a:pt x="120" y="154"/>
                  <a:pt x="120" y="154"/>
                </a:cubicBezTo>
                <a:cubicBezTo>
                  <a:pt x="120" y="154"/>
                  <a:pt x="120" y="154"/>
                  <a:pt x="120" y="154"/>
                </a:cubicBezTo>
                <a:cubicBezTo>
                  <a:pt x="120" y="154"/>
                  <a:pt x="120" y="153"/>
                  <a:pt x="120" y="153"/>
                </a:cubicBezTo>
                <a:cubicBezTo>
                  <a:pt x="120" y="151"/>
                  <a:pt x="119" y="150"/>
                  <a:pt x="119" y="149"/>
                </a:cubicBezTo>
                <a:cubicBezTo>
                  <a:pt x="119" y="148"/>
                  <a:pt x="121" y="148"/>
                  <a:pt x="121" y="147"/>
                </a:cubicBezTo>
                <a:cubicBezTo>
                  <a:pt x="120" y="146"/>
                  <a:pt x="118" y="147"/>
                  <a:pt x="117" y="148"/>
                </a:cubicBezTo>
                <a:cubicBezTo>
                  <a:pt x="116" y="150"/>
                  <a:pt x="118" y="151"/>
                  <a:pt x="118" y="153"/>
                </a:cubicBezTo>
                <a:cubicBezTo>
                  <a:pt x="118" y="153"/>
                  <a:pt x="117" y="153"/>
                  <a:pt x="117" y="154"/>
                </a:cubicBezTo>
                <a:close/>
                <a:moveTo>
                  <a:pt x="77" y="242"/>
                </a:moveTo>
                <a:cubicBezTo>
                  <a:pt x="84" y="243"/>
                  <a:pt x="90" y="244"/>
                  <a:pt x="96" y="244"/>
                </a:cubicBezTo>
                <a:cubicBezTo>
                  <a:pt x="140" y="244"/>
                  <a:pt x="179" y="213"/>
                  <a:pt x="187" y="170"/>
                </a:cubicBezTo>
                <a:cubicBezTo>
                  <a:pt x="198" y="119"/>
                  <a:pt x="166" y="70"/>
                  <a:pt x="115" y="60"/>
                </a:cubicBezTo>
                <a:cubicBezTo>
                  <a:pt x="109" y="58"/>
                  <a:pt x="103" y="58"/>
                  <a:pt x="96" y="58"/>
                </a:cubicBezTo>
                <a:cubicBezTo>
                  <a:pt x="53" y="58"/>
                  <a:pt x="14" y="89"/>
                  <a:pt x="5" y="132"/>
                </a:cubicBezTo>
                <a:cubicBezTo>
                  <a:pt x="0" y="156"/>
                  <a:pt x="5" y="181"/>
                  <a:pt x="19" y="202"/>
                </a:cubicBezTo>
                <a:cubicBezTo>
                  <a:pt x="32" y="222"/>
                  <a:pt x="53" y="237"/>
                  <a:pt x="77" y="242"/>
                </a:cubicBezTo>
                <a:close/>
                <a:moveTo>
                  <a:pt x="111" y="207"/>
                </a:moveTo>
                <a:cubicBezTo>
                  <a:pt x="110" y="209"/>
                  <a:pt x="109" y="210"/>
                  <a:pt x="109" y="212"/>
                </a:cubicBezTo>
                <a:cubicBezTo>
                  <a:pt x="108" y="212"/>
                  <a:pt x="108" y="214"/>
                  <a:pt x="107" y="214"/>
                </a:cubicBezTo>
                <a:cubicBezTo>
                  <a:pt x="106" y="214"/>
                  <a:pt x="106" y="213"/>
                  <a:pt x="106" y="212"/>
                </a:cubicBezTo>
                <a:cubicBezTo>
                  <a:pt x="106" y="210"/>
                  <a:pt x="107" y="208"/>
                  <a:pt x="107" y="206"/>
                </a:cubicBezTo>
                <a:cubicBezTo>
                  <a:pt x="107" y="205"/>
                  <a:pt x="108" y="204"/>
                  <a:pt x="109" y="204"/>
                </a:cubicBezTo>
                <a:cubicBezTo>
                  <a:pt x="109" y="204"/>
                  <a:pt x="109" y="204"/>
                  <a:pt x="109" y="204"/>
                </a:cubicBezTo>
                <a:cubicBezTo>
                  <a:pt x="110" y="204"/>
                  <a:pt x="109" y="204"/>
                  <a:pt x="110" y="203"/>
                </a:cubicBezTo>
                <a:cubicBezTo>
                  <a:pt x="110" y="203"/>
                  <a:pt x="110" y="201"/>
                  <a:pt x="111" y="201"/>
                </a:cubicBezTo>
                <a:cubicBezTo>
                  <a:pt x="112" y="201"/>
                  <a:pt x="112" y="203"/>
                  <a:pt x="112" y="204"/>
                </a:cubicBezTo>
                <a:cubicBezTo>
                  <a:pt x="112" y="204"/>
                  <a:pt x="111" y="206"/>
                  <a:pt x="111" y="207"/>
                </a:cubicBezTo>
                <a:close/>
                <a:moveTo>
                  <a:pt x="135" y="189"/>
                </a:moveTo>
                <a:cubicBezTo>
                  <a:pt x="135" y="190"/>
                  <a:pt x="134" y="189"/>
                  <a:pt x="134" y="189"/>
                </a:cubicBezTo>
                <a:cubicBezTo>
                  <a:pt x="133" y="189"/>
                  <a:pt x="134" y="188"/>
                  <a:pt x="134" y="187"/>
                </a:cubicBezTo>
                <a:cubicBezTo>
                  <a:pt x="134" y="187"/>
                  <a:pt x="134" y="186"/>
                  <a:pt x="134" y="186"/>
                </a:cubicBezTo>
                <a:cubicBezTo>
                  <a:pt x="135" y="187"/>
                  <a:pt x="136" y="187"/>
                  <a:pt x="135" y="189"/>
                </a:cubicBezTo>
                <a:close/>
                <a:moveTo>
                  <a:pt x="152" y="199"/>
                </a:moveTo>
                <a:cubicBezTo>
                  <a:pt x="152" y="198"/>
                  <a:pt x="152" y="196"/>
                  <a:pt x="153" y="196"/>
                </a:cubicBezTo>
                <a:cubicBezTo>
                  <a:pt x="153" y="196"/>
                  <a:pt x="153" y="196"/>
                  <a:pt x="154" y="196"/>
                </a:cubicBezTo>
                <a:cubicBezTo>
                  <a:pt x="154" y="196"/>
                  <a:pt x="155" y="195"/>
                  <a:pt x="156" y="195"/>
                </a:cubicBezTo>
                <a:cubicBezTo>
                  <a:pt x="155" y="196"/>
                  <a:pt x="153" y="197"/>
                  <a:pt x="152" y="199"/>
                </a:cubicBezTo>
                <a:close/>
                <a:moveTo>
                  <a:pt x="154" y="181"/>
                </a:moveTo>
                <a:cubicBezTo>
                  <a:pt x="154" y="180"/>
                  <a:pt x="155" y="180"/>
                  <a:pt x="156" y="180"/>
                </a:cubicBezTo>
                <a:cubicBezTo>
                  <a:pt x="156" y="181"/>
                  <a:pt x="155" y="182"/>
                  <a:pt x="154" y="181"/>
                </a:cubicBezTo>
                <a:close/>
                <a:moveTo>
                  <a:pt x="161" y="186"/>
                </a:moveTo>
                <a:cubicBezTo>
                  <a:pt x="161" y="186"/>
                  <a:pt x="161" y="185"/>
                  <a:pt x="161" y="185"/>
                </a:cubicBezTo>
                <a:cubicBezTo>
                  <a:pt x="161" y="184"/>
                  <a:pt x="162" y="184"/>
                  <a:pt x="162" y="183"/>
                </a:cubicBezTo>
                <a:cubicBezTo>
                  <a:pt x="162" y="182"/>
                  <a:pt x="162" y="182"/>
                  <a:pt x="163" y="182"/>
                </a:cubicBezTo>
                <a:cubicBezTo>
                  <a:pt x="163" y="182"/>
                  <a:pt x="163" y="182"/>
                  <a:pt x="163" y="182"/>
                </a:cubicBezTo>
                <a:cubicBezTo>
                  <a:pt x="163" y="184"/>
                  <a:pt x="162" y="185"/>
                  <a:pt x="161" y="186"/>
                </a:cubicBezTo>
                <a:close/>
                <a:moveTo>
                  <a:pt x="163" y="179"/>
                </a:moveTo>
                <a:cubicBezTo>
                  <a:pt x="163" y="179"/>
                  <a:pt x="162" y="179"/>
                  <a:pt x="162" y="178"/>
                </a:cubicBezTo>
                <a:cubicBezTo>
                  <a:pt x="162" y="177"/>
                  <a:pt x="163" y="176"/>
                  <a:pt x="164" y="176"/>
                </a:cubicBezTo>
                <a:cubicBezTo>
                  <a:pt x="164" y="178"/>
                  <a:pt x="163" y="178"/>
                  <a:pt x="163" y="179"/>
                </a:cubicBezTo>
                <a:close/>
                <a:moveTo>
                  <a:pt x="156" y="106"/>
                </a:moveTo>
                <a:cubicBezTo>
                  <a:pt x="155" y="106"/>
                  <a:pt x="155" y="106"/>
                  <a:pt x="155" y="106"/>
                </a:cubicBezTo>
                <a:cubicBezTo>
                  <a:pt x="154" y="105"/>
                  <a:pt x="154" y="104"/>
                  <a:pt x="153" y="103"/>
                </a:cubicBezTo>
                <a:cubicBezTo>
                  <a:pt x="153" y="103"/>
                  <a:pt x="153" y="103"/>
                  <a:pt x="154" y="103"/>
                </a:cubicBezTo>
                <a:cubicBezTo>
                  <a:pt x="154" y="104"/>
                  <a:pt x="155" y="105"/>
                  <a:pt x="156" y="106"/>
                </a:cubicBezTo>
                <a:close/>
                <a:moveTo>
                  <a:pt x="152" y="102"/>
                </a:moveTo>
                <a:cubicBezTo>
                  <a:pt x="153" y="102"/>
                  <a:pt x="153" y="102"/>
                  <a:pt x="153" y="103"/>
                </a:cubicBezTo>
                <a:cubicBezTo>
                  <a:pt x="153" y="103"/>
                  <a:pt x="152" y="103"/>
                  <a:pt x="152" y="103"/>
                </a:cubicBezTo>
                <a:cubicBezTo>
                  <a:pt x="152" y="102"/>
                  <a:pt x="152" y="102"/>
                  <a:pt x="152" y="102"/>
                </a:cubicBezTo>
                <a:close/>
                <a:moveTo>
                  <a:pt x="125" y="111"/>
                </a:moveTo>
                <a:cubicBezTo>
                  <a:pt x="125" y="111"/>
                  <a:pt x="125" y="111"/>
                  <a:pt x="125" y="110"/>
                </a:cubicBezTo>
                <a:cubicBezTo>
                  <a:pt x="125" y="110"/>
                  <a:pt x="126" y="109"/>
                  <a:pt x="126" y="109"/>
                </a:cubicBezTo>
                <a:cubicBezTo>
                  <a:pt x="126" y="109"/>
                  <a:pt x="126" y="108"/>
                  <a:pt x="126" y="108"/>
                </a:cubicBezTo>
                <a:cubicBezTo>
                  <a:pt x="126" y="108"/>
                  <a:pt x="127" y="108"/>
                  <a:pt x="127" y="108"/>
                </a:cubicBezTo>
                <a:cubicBezTo>
                  <a:pt x="128" y="107"/>
                  <a:pt x="128" y="107"/>
                  <a:pt x="128" y="106"/>
                </a:cubicBezTo>
                <a:cubicBezTo>
                  <a:pt x="129" y="106"/>
                  <a:pt x="129" y="107"/>
                  <a:pt x="130" y="106"/>
                </a:cubicBezTo>
                <a:cubicBezTo>
                  <a:pt x="131" y="106"/>
                  <a:pt x="132" y="106"/>
                  <a:pt x="133" y="106"/>
                </a:cubicBezTo>
                <a:cubicBezTo>
                  <a:pt x="133" y="106"/>
                  <a:pt x="133" y="106"/>
                  <a:pt x="134" y="106"/>
                </a:cubicBezTo>
                <a:cubicBezTo>
                  <a:pt x="135" y="105"/>
                  <a:pt x="136" y="104"/>
                  <a:pt x="137" y="105"/>
                </a:cubicBezTo>
                <a:cubicBezTo>
                  <a:pt x="137" y="106"/>
                  <a:pt x="137" y="106"/>
                  <a:pt x="137" y="107"/>
                </a:cubicBezTo>
                <a:cubicBezTo>
                  <a:pt x="135" y="108"/>
                  <a:pt x="134" y="107"/>
                  <a:pt x="132" y="108"/>
                </a:cubicBezTo>
                <a:cubicBezTo>
                  <a:pt x="132" y="108"/>
                  <a:pt x="132" y="108"/>
                  <a:pt x="132" y="108"/>
                </a:cubicBezTo>
                <a:cubicBezTo>
                  <a:pt x="131" y="109"/>
                  <a:pt x="130" y="109"/>
                  <a:pt x="129" y="110"/>
                </a:cubicBezTo>
                <a:cubicBezTo>
                  <a:pt x="128" y="110"/>
                  <a:pt x="126" y="112"/>
                  <a:pt x="127" y="114"/>
                </a:cubicBezTo>
                <a:cubicBezTo>
                  <a:pt x="127" y="114"/>
                  <a:pt x="127" y="114"/>
                  <a:pt x="127" y="114"/>
                </a:cubicBezTo>
                <a:cubicBezTo>
                  <a:pt x="127" y="116"/>
                  <a:pt x="126" y="115"/>
                  <a:pt x="125" y="115"/>
                </a:cubicBezTo>
                <a:cubicBezTo>
                  <a:pt x="125" y="114"/>
                  <a:pt x="125" y="114"/>
                  <a:pt x="125" y="114"/>
                </a:cubicBezTo>
                <a:cubicBezTo>
                  <a:pt x="124" y="113"/>
                  <a:pt x="124" y="113"/>
                  <a:pt x="124" y="112"/>
                </a:cubicBezTo>
                <a:cubicBezTo>
                  <a:pt x="124" y="112"/>
                  <a:pt x="124" y="112"/>
                  <a:pt x="125" y="111"/>
                </a:cubicBezTo>
                <a:close/>
                <a:moveTo>
                  <a:pt x="92" y="133"/>
                </a:moveTo>
                <a:cubicBezTo>
                  <a:pt x="94" y="134"/>
                  <a:pt x="93" y="130"/>
                  <a:pt x="93" y="129"/>
                </a:cubicBezTo>
                <a:cubicBezTo>
                  <a:pt x="94" y="128"/>
                  <a:pt x="95" y="128"/>
                  <a:pt x="95" y="128"/>
                </a:cubicBezTo>
                <a:cubicBezTo>
                  <a:pt x="96" y="129"/>
                  <a:pt x="96" y="131"/>
                  <a:pt x="97" y="132"/>
                </a:cubicBezTo>
                <a:cubicBezTo>
                  <a:pt x="98" y="132"/>
                  <a:pt x="100" y="133"/>
                  <a:pt x="101" y="132"/>
                </a:cubicBezTo>
                <a:cubicBezTo>
                  <a:pt x="101" y="131"/>
                  <a:pt x="101" y="130"/>
                  <a:pt x="102" y="130"/>
                </a:cubicBezTo>
                <a:cubicBezTo>
                  <a:pt x="102" y="130"/>
                  <a:pt x="103" y="130"/>
                  <a:pt x="103" y="129"/>
                </a:cubicBezTo>
                <a:cubicBezTo>
                  <a:pt x="103" y="129"/>
                  <a:pt x="103" y="128"/>
                  <a:pt x="103" y="128"/>
                </a:cubicBezTo>
                <a:cubicBezTo>
                  <a:pt x="103" y="127"/>
                  <a:pt x="105" y="127"/>
                  <a:pt x="106" y="127"/>
                </a:cubicBezTo>
                <a:cubicBezTo>
                  <a:pt x="106" y="127"/>
                  <a:pt x="106" y="127"/>
                  <a:pt x="106" y="127"/>
                </a:cubicBezTo>
                <a:cubicBezTo>
                  <a:pt x="106" y="126"/>
                  <a:pt x="105" y="127"/>
                  <a:pt x="105" y="127"/>
                </a:cubicBezTo>
                <a:cubicBezTo>
                  <a:pt x="105" y="127"/>
                  <a:pt x="105" y="126"/>
                  <a:pt x="105" y="126"/>
                </a:cubicBezTo>
                <a:cubicBezTo>
                  <a:pt x="105" y="126"/>
                  <a:pt x="104" y="127"/>
                  <a:pt x="103" y="126"/>
                </a:cubicBezTo>
                <a:cubicBezTo>
                  <a:pt x="102" y="126"/>
                  <a:pt x="102" y="125"/>
                  <a:pt x="102" y="125"/>
                </a:cubicBezTo>
                <a:cubicBezTo>
                  <a:pt x="102" y="122"/>
                  <a:pt x="103" y="121"/>
                  <a:pt x="105" y="119"/>
                </a:cubicBezTo>
                <a:cubicBezTo>
                  <a:pt x="105" y="119"/>
                  <a:pt x="105" y="119"/>
                  <a:pt x="105" y="119"/>
                </a:cubicBezTo>
                <a:cubicBezTo>
                  <a:pt x="104" y="118"/>
                  <a:pt x="103" y="119"/>
                  <a:pt x="103" y="119"/>
                </a:cubicBezTo>
                <a:cubicBezTo>
                  <a:pt x="102" y="122"/>
                  <a:pt x="99" y="121"/>
                  <a:pt x="99" y="124"/>
                </a:cubicBezTo>
                <a:cubicBezTo>
                  <a:pt x="99" y="125"/>
                  <a:pt x="100" y="125"/>
                  <a:pt x="100" y="126"/>
                </a:cubicBezTo>
                <a:cubicBezTo>
                  <a:pt x="99" y="127"/>
                  <a:pt x="99" y="128"/>
                  <a:pt x="98" y="129"/>
                </a:cubicBezTo>
                <a:cubicBezTo>
                  <a:pt x="97" y="129"/>
                  <a:pt x="97" y="128"/>
                  <a:pt x="97" y="127"/>
                </a:cubicBezTo>
                <a:cubicBezTo>
                  <a:pt x="96" y="127"/>
                  <a:pt x="96" y="127"/>
                  <a:pt x="95" y="127"/>
                </a:cubicBezTo>
                <a:cubicBezTo>
                  <a:pt x="95" y="127"/>
                  <a:pt x="94" y="128"/>
                  <a:pt x="93" y="128"/>
                </a:cubicBezTo>
                <a:cubicBezTo>
                  <a:pt x="93" y="127"/>
                  <a:pt x="93" y="127"/>
                  <a:pt x="93" y="127"/>
                </a:cubicBezTo>
                <a:cubicBezTo>
                  <a:pt x="93" y="127"/>
                  <a:pt x="92" y="127"/>
                  <a:pt x="92" y="126"/>
                </a:cubicBezTo>
                <a:cubicBezTo>
                  <a:pt x="92" y="125"/>
                  <a:pt x="92" y="123"/>
                  <a:pt x="92" y="122"/>
                </a:cubicBezTo>
                <a:cubicBezTo>
                  <a:pt x="94" y="121"/>
                  <a:pt x="95" y="120"/>
                  <a:pt x="96" y="118"/>
                </a:cubicBezTo>
                <a:cubicBezTo>
                  <a:pt x="96" y="116"/>
                  <a:pt x="98" y="115"/>
                  <a:pt x="99" y="114"/>
                </a:cubicBezTo>
                <a:cubicBezTo>
                  <a:pt x="100" y="113"/>
                  <a:pt x="102" y="113"/>
                  <a:pt x="103" y="111"/>
                </a:cubicBezTo>
                <a:cubicBezTo>
                  <a:pt x="104" y="111"/>
                  <a:pt x="104" y="112"/>
                  <a:pt x="104" y="112"/>
                </a:cubicBezTo>
                <a:cubicBezTo>
                  <a:pt x="105" y="111"/>
                  <a:pt x="107" y="112"/>
                  <a:pt x="108" y="111"/>
                </a:cubicBezTo>
                <a:cubicBezTo>
                  <a:pt x="108" y="112"/>
                  <a:pt x="109" y="112"/>
                  <a:pt x="110" y="112"/>
                </a:cubicBezTo>
                <a:cubicBezTo>
                  <a:pt x="110" y="112"/>
                  <a:pt x="110" y="112"/>
                  <a:pt x="110" y="113"/>
                </a:cubicBezTo>
                <a:cubicBezTo>
                  <a:pt x="111" y="113"/>
                  <a:pt x="111" y="113"/>
                  <a:pt x="111" y="113"/>
                </a:cubicBezTo>
                <a:cubicBezTo>
                  <a:pt x="113" y="114"/>
                  <a:pt x="114" y="115"/>
                  <a:pt x="115" y="117"/>
                </a:cubicBezTo>
                <a:cubicBezTo>
                  <a:pt x="115" y="117"/>
                  <a:pt x="116" y="117"/>
                  <a:pt x="116" y="118"/>
                </a:cubicBezTo>
                <a:cubicBezTo>
                  <a:pt x="115" y="120"/>
                  <a:pt x="113" y="120"/>
                  <a:pt x="111" y="119"/>
                </a:cubicBezTo>
                <a:cubicBezTo>
                  <a:pt x="111" y="120"/>
                  <a:pt x="112" y="120"/>
                  <a:pt x="112" y="121"/>
                </a:cubicBezTo>
                <a:cubicBezTo>
                  <a:pt x="112" y="122"/>
                  <a:pt x="112" y="122"/>
                  <a:pt x="113" y="123"/>
                </a:cubicBezTo>
                <a:cubicBezTo>
                  <a:pt x="113" y="123"/>
                  <a:pt x="113" y="122"/>
                  <a:pt x="113" y="122"/>
                </a:cubicBezTo>
                <a:cubicBezTo>
                  <a:pt x="114" y="122"/>
                  <a:pt x="114" y="122"/>
                  <a:pt x="114" y="122"/>
                </a:cubicBezTo>
                <a:cubicBezTo>
                  <a:pt x="115" y="121"/>
                  <a:pt x="116" y="120"/>
                  <a:pt x="117" y="120"/>
                </a:cubicBezTo>
                <a:cubicBezTo>
                  <a:pt x="118" y="119"/>
                  <a:pt x="118" y="118"/>
                  <a:pt x="118" y="117"/>
                </a:cubicBezTo>
                <a:cubicBezTo>
                  <a:pt x="119" y="116"/>
                  <a:pt x="119" y="117"/>
                  <a:pt x="120" y="118"/>
                </a:cubicBezTo>
                <a:cubicBezTo>
                  <a:pt x="120" y="119"/>
                  <a:pt x="119" y="119"/>
                  <a:pt x="119" y="119"/>
                </a:cubicBezTo>
                <a:cubicBezTo>
                  <a:pt x="120" y="120"/>
                  <a:pt x="120" y="119"/>
                  <a:pt x="121" y="119"/>
                </a:cubicBezTo>
                <a:cubicBezTo>
                  <a:pt x="121" y="119"/>
                  <a:pt x="122" y="119"/>
                  <a:pt x="122" y="118"/>
                </a:cubicBezTo>
                <a:cubicBezTo>
                  <a:pt x="123" y="118"/>
                  <a:pt x="123" y="118"/>
                  <a:pt x="124" y="118"/>
                </a:cubicBezTo>
                <a:cubicBezTo>
                  <a:pt x="125" y="118"/>
                  <a:pt x="125" y="118"/>
                  <a:pt x="126" y="118"/>
                </a:cubicBezTo>
                <a:cubicBezTo>
                  <a:pt x="126" y="118"/>
                  <a:pt x="127" y="119"/>
                  <a:pt x="128" y="118"/>
                </a:cubicBezTo>
                <a:cubicBezTo>
                  <a:pt x="128" y="118"/>
                  <a:pt x="129" y="118"/>
                  <a:pt x="129" y="118"/>
                </a:cubicBezTo>
                <a:cubicBezTo>
                  <a:pt x="130" y="117"/>
                  <a:pt x="128" y="117"/>
                  <a:pt x="129" y="116"/>
                </a:cubicBezTo>
                <a:cubicBezTo>
                  <a:pt x="130" y="116"/>
                  <a:pt x="130" y="117"/>
                  <a:pt x="131" y="118"/>
                </a:cubicBezTo>
                <a:cubicBezTo>
                  <a:pt x="132" y="118"/>
                  <a:pt x="132" y="118"/>
                  <a:pt x="133" y="118"/>
                </a:cubicBezTo>
                <a:cubicBezTo>
                  <a:pt x="133" y="119"/>
                  <a:pt x="134" y="119"/>
                  <a:pt x="134" y="120"/>
                </a:cubicBezTo>
                <a:cubicBezTo>
                  <a:pt x="135" y="118"/>
                  <a:pt x="134" y="116"/>
                  <a:pt x="134" y="115"/>
                </a:cubicBezTo>
                <a:cubicBezTo>
                  <a:pt x="135" y="115"/>
                  <a:pt x="135" y="114"/>
                  <a:pt x="135" y="114"/>
                </a:cubicBezTo>
                <a:cubicBezTo>
                  <a:pt x="135" y="113"/>
                  <a:pt x="137" y="112"/>
                  <a:pt x="137" y="113"/>
                </a:cubicBezTo>
                <a:cubicBezTo>
                  <a:pt x="138" y="113"/>
                  <a:pt x="138" y="114"/>
                  <a:pt x="138" y="114"/>
                </a:cubicBezTo>
                <a:cubicBezTo>
                  <a:pt x="138" y="116"/>
                  <a:pt x="137" y="116"/>
                  <a:pt x="137" y="117"/>
                </a:cubicBezTo>
                <a:cubicBezTo>
                  <a:pt x="137" y="118"/>
                  <a:pt x="137" y="119"/>
                  <a:pt x="138" y="120"/>
                </a:cubicBezTo>
                <a:cubicBezTo>
                  <a:pt x="137" y="121"/>
                  <a:pt x="137" y="122"/>
                  <a:pt x="136" y="123"/>
                </a:cubicBezTo>
                <a:cubicBezTo>
                  <a:pt x="137" y="123"/>
                  <a:pt x="137" y="122"/>
                  <a:pt x="138" y="122"/>
                </a:cubicBezTo>
                <a:cubicBezTo>
                  <a:pt x="138" y="122"/>
                  <a:pt x="138" y="121"/>
                  <a:pt x="138" y="121"/>
                </a:cubicBezTo>
                <a:cubicBezTo>
                  <a:pt x="139" y="120"/>
                  <a:pt x="139" y="120"/>
                  <a:pt x="140" y="120"/>
                </a:cubicBezTo>
                <a:cubicBezTo>
                  <a:pt x="140" y="120"/>
                  <a:pt x="139" y="120"/>
                  <a:pt x="139" y="120"/>
                </a:cubicBezTo>
                <a:cubicBezTo>
                  <a:pt x="138" y="119"/>
                  <a:pt x="139" y="118"/>
                  <a:pt x="138" y="117"/>
                </a:cubicBezTo>
                <a:cubicBezTo>
                  <a:pt x="138" y="117"/>
                  <a:pt x="139" y="116"/>
                  <a:pt x="139" y="115"/>
                </a:cubicBezTo>
                <a:cubicBezTo>
                  <a:pt x="139" y="115"/>
                  <a:pt x="139" y="115"/>
                  <a:pt x="140" y="115"/>
                </a:cubicBezTo>
                <a:cubicBezTo>
                  <a:pt x="140" y="115"/>
                  <a:pt x="140" y="116"/>
                  <a:pt x="140" y="116"/>
                </a:cubicBezTo>
                <a:cubicBezTo>
                  <a:pt x="140" y="117"/>
                  <a:pt x="140" y="117"/>
                  <a:pt x="141" y="117"/>
                </a:cubicBezTo>
                <a:cubicBezTo>
                  <a:pt x="141" y="116"/>
                  <a:pt x="140" y="116"/>
                  <a:pt x="140" y="115"/>
                </a:cubicBezTo>
                <a:cubicBezTo>
                  <a:pt x="141" y="114"/>
                  <a:pt x="143" y="115"/>
                  <a:pt x="144" y="116"/>
                </a:cubicBezTo>
                <a:cubicBezTo>
                  <a:pt x="144" y="117"/>
                  <a:pt x="144" y="117"/>
                  <a:pt x="144" y="118"/>
                </a:cubicBezTo>
                <a:cubicBezTo>
                  <a:pt x="145" y="117"/>
                  <a:pt x="144" y="115"/>
                  <a:pt x="143" y="115"/>
                </a:cubicBezTo>
                <a:cubicBezTo>
                  <a:pt x="143" y="114"/>
                  <a:pt x="143" y="114"/>
                  <a:pt x="143" y="114"/>
                </a:cubicBezTo>
                <a:cubicBezTo>
                  <a:pt x="144" y="113"/>
                  <a:pt x="146" y="114"/>
                  <a:pt x="148" y="113"/>
                </a:cubicBezTo>
                <a:cubicBezTo>
                  <a:pt x="148" y="113"/>
                  <a:pt x="147" y="112"/>
                  <a:pt x="148" y="112"/>
                </a:cubicBezTo>
                <a:cubicBezTo>
                  <a:pt x="148" y="111"/>
                  <a:pt x="150" y="111"/>
                  <a:pt x="152" y="111"/>
                </a:cubicBezTo>
                <a:cubicBezTo>
                  <a:pt x="152" y="111"/>
                  <a:pt x="153" y="110"/>
                  <a:pt x="153" y="110"/>
                </a:cubicBezTo>
                <a:cubicBezTo>
                  <a:pt x="154" y="111"/>
                  <a:pt x="156" y="111"/>
                  <a:pt x="157" y="110"/>
                </a:cubicBezTo>
                <a:cubicBezTo>
                  <a:pt x="158" y="110"/>
                  <a:pt x="157" y="110"/>
                  <a:pt x="158" y="110"/>
                </a:cubicBezTo>
                <a:cubicBezTo>
                  <a:pt x="158" y="109"/>
                  <a:pt x="158" y="109"/>
                  <a:pt x="158" y="109"/>
                </a:cubicBezTo>
                <a:cubicBezTo>
                  <a:pt x="168" y="125"/>
                  <a:pt x="173" y="144"/>
                  <a:pt x="169" y="163"/>
                </a:cubicBezTo>
                <a:cubicBezTo>
                  <a:pt x="169" y="163"/>
                  <a:pt x="169" y="164"/>
                  <a:pt x="169" y="164"/>
                </a:cubicBezTo>
                <a:cubicBezTo>
                  <a:pt x="169" y="164"/>
                  <a:pt x="169" y="164"/>
                  <a:pt x="169" y="164"/>
                </a:cubicBezTo>
                <a:cubicBezTo>
                  <a:pt x="169" y="165"/>
                  <a:pt x="169" y="165"/>
                  <a:pt x="169" y="165"/>
                </a:cubicBezTo>
                <a:cubicBezTo>
                  <a:pt x="169" y="165"/>
                  <a:pt x="169" y="165"/>
                  <a:pt x="169" y="165"/>
                </a:cubicBezTo>
                <a:cubicBezTo>
                  <a:pt x="169" y="166"/>
                  <a:pt x="168" y="167"/>
                  <a:pt x="168" y="169"/>
                </a:cubicBezTo>
                <a:cubicBezTo>
                  <a:pt x="167" y="168"/>
                  <a:pt x="167" y="168"/>
                  <a:pt x="167" y="166"/>
                </a:cubicBezTo>
                <a:cubicBezTo>
                  <a:pt x="167" y="165"/>
                  <a:pt x="167" y="165"/>
                  <a:pt x="167" y="164"/>
                </a:cubicBezTo>
                <a:cubicBezTo>
                  <a:pt x="167" y="164"/>
                  <a:pt x="167" y="164"/>
                  <a:pt x="167" y="163"/>
                </a:cubicBezTo>
                <a:cubicBezTo>
                  <a:pt x="166" y="163"/>
                  <a:pt x="166" y="163"/>
                  <a:pt x="165" y="163"/>
                </a:cubicBezTo>
                <a:cubicBezTo>
                  <a:pt x="165" y="163"/>
                  <a:pt x="165" y="162"/>
                  <a:pt x="165" y="162"/>
                </a:cubicBezTo>
                <a:cubicBezTo>
                  <a:pt x="164" y="162"/>
                  <a:pt x="163" y="162"/>
                  <a:pt x="163" y="163"/>
                </a:cubicBezTo>
                <a:cubicBezTo>
                  <a:pt x="163" y="163"/>
                  <a:pt x="163" y="164"/>
                  <a:pt x="163" y="164"/>
                </a:cubicBezTo>
                <a:cubicBezTo>
                  <a:pt x="164" y="164"/>
                  <a:pt x="165" y="164"/>
                  <a:pt x="165" y="165"/>
                </a:cubicBezTo>
                <a:cubicBezTo>
                  <a:pt x="165" y="166"/>
                  <a:pt x="164" y="166"/>
                  <a:pt x="163" y="167"/>
                </a:cubicBezTo>
                <a:cubicBezTo>
                  <a:pt x="163" y="169"/>
                  <a:pt x="164" y="169"/>
                  <a:pt x="164" y="171"/>
                </a:cubicBezTo>
                <a:cubicBezTo>
                  <a:pt x="164" y="171"/>
                  <a:pt x="164" y="171"/>
                  <a:pt x="164" y="172"/>
                </a:cubicBezTo>
                <a:cubicBezTo>
                  <a:pt x="164" y="174"/>
                  <a:pt x="162" y="174"/>
                  <a:pt x="162" y="176"/>
                </a:cubicBezTo>
                <a:cubicBezTo>
                  <a:pt x="161" y="177"/>
                  <a:pt x="159" y="178"/>
                  <a:pt x="158" y="178"/>
                </a:cubicBezTo>
                <a:cubicBezTo>
                  <a:pt x="158" y="178"/>
                  <a:pt x="158" y="178"/>
                  <a:pt x="157" y="178"/>
                </a:cubicBezTo>
                <a:cubicBezTo>
                  <a:pt x="157" y="179"/>
                  <a:pt x="156" y="179"/>
                  <a:pt x="155" y="179"/>
                </a:cubicBezTo>
                <a:cubicBezTo>
                  <a:pt x="155" y="179"/>
                  <a:pt x="155" y="179"/>
                  <a:pt x="155" y="179"/>
                </a:cubicBezTo>
                <a:cubicBezTo>
                  <a:pt x="154" y="179"/>
                  <a:pt x="154" y="179"/>
                  <a:pt x="153" y="179"/>
                </a:cubicBezTo>
                <a:cubicBezTo>
                  <a:pt x="153" y="180"/>
                  <a:pt x="153" y="181"/>
                  <a:pt x="153" y="182"/>
                </a:cubicBezTo>
                <a:cubicBezTo>
                  <a:pt x="153" y="183"/>
                  <a:pt x="154" y="183"/>
                  <a:pt x="154" y="183"/>
                </a:cubicBezTo>
                <a:cubicBezTo>
                  <a:pt x="154" y="185"/>
                  <a:pt x="154" y="186"/>
                  <a:pt x="154" y="187"/>
                </a:cubicBezTo>
                <a:cubicBezTo>
                  <a:pt x="154" y="188"/>
                  <a:pt x="153" y="188"/>
                  <a:pt x="152" y="189"/>
                </a:cubicBezTo>
                <a:cubicBezTo>
                  <a:pt x="151" y="188"/>
                  <a:pt x="151" y="189"/>
                  <a:pt x="151" y="190"/>
                </a:cubicBezTo>
                <a:cubicBezTo>
                  <a:pt x="150" y="189"/>
                  <a:pt x="150" y="189"/>
                  <a:pt x="150" y="188"/>
                </a:cubicBezTo>
                <a:cubicBezTo>
                  <a:pt x="150" y="187"/>
                  <a:pt x="149" y="186"/>
                  <a:pt x="148" y="186"/>
                </a:cubicBezTo>
                <a:cubicBezTo>
                  <a:pt x="147" y="187"/>
                  <a:pt x="147" y="189"/>
                  <a:pt x="148" y="190"/>
                </a:cubicBezTo>
                <a:cubicBezTo>
                  <a:pt x="148" y="191"/>
                  <a:pt x="149" y="191"/>
                  <a:pt x="149" y="191"/>
                </a:cubicBezTo>
                <a:cubicBezTo>
                  <a:pt x="149" y="192"/>
                  <a:pt x="150" y="194"/>
                  <a:pt x="150" y="196"/>
                </a:cubicBezTo>
                <a:cubicBezTo>
                  <a:pt x="149" y="197"/>
                  <a:pt x="148" y="195"/>
                  <a:pt x="148" y="195"/>
                </a:cubicBezTo>
                <a:cubicBezTo>
                  <a:pt x="148" y="196"/>
                  <a:pt x="149" y="198"/>
                  <a:pt x="149" y="199"/>
                </a:cubicBezTo>
                <a:cubicBezTo>
                  <a:pt x="150" y="200"/>
                  <a:pt x="150" y="199"/>
                  <a:pt x="150" y="199"/>
                </a:cubicBezTo>
                <a:cubicBezTo>
                  <a:pt x="150" y="200"/>
                  <a:pt x="150" y="200"/>
                  <a:pt x="150" y="201"/>
                </a:cubicBezTo>
                <a:cubicBezTo>
                  <a:pt x="150" y="201"/>
                  <a:pt x="149" y="202"/>
                  <a:pt x="149" y="202"/>
                </a:cubicBezTo>
                <a:cubicBezTo>
                  <a:pt x="149" y="202"/>
                  <a:pt x="148" y="201"/>
                  <a:pt x="148" y="201"/>
                </a:cubicBezTo>
                <a:cubicBezTo>
                  <a:pt x="147" y="200"/>
                  <a:pt x="146" y="199"/>
                  <a:pt x="146" y="198"/>
                </a:cubicBezTo>
                <a:cubicBezTo>
                  <a:pt x="145" y="197"/>
                  <a:pt x="145" y="197"/>
                  <a:pt x="145" y="196"/>
                </a:cubicBezTo>
                <a:cubicBezTo>
                  <a:pt x="145" y="196"/>
                  <a:pt x="145" y="195"/>
                  <a:pt x="145" y="195"/>
                </a:cubicBezTo>
                <a:cubicBezTo>
                  <a:pt x="144" y="194"/>
                  <a:pt x="144" y="193"/>
                  <a:pt x="144" y="192"/>
                </a:cubicBezTo>
                <a:cubicBezTo>
                  <a:pt x="145" y="191"/>
                  <a:pt x="145" y="192"/>
                  <a:pt x="145" y="193"/>
                </a:cubicBezTo>
                <a:cubicBezTo>
                  <a:pt x="146" y="193"/>
                  <a:pt x="146" y="194"/>
                  <a:pt x="147" y="194"/>
                </a:cubicBezTo>
                <a:cubicBezTo>
                  <a:pt x="147" y="192"/>
                  <a:pt x="146" y="189"/>
                  <a:pt x="146" y="188"/>
                </a:cubicBezTo>
                <a:cubicBezTo>
                  <a:pt x="147" y="186"/>
                  <a:pt x="146" y="183"/>
                  <a:pt x="146" y="182"/>
                </a:cubicBezTo>
                <a:cubicBezTo>
                  <a:pt x="145" y="182"/>
                  <a:pt x="144" y="182"/>
                  <a:pt x="144" y="181"/>
                </a:cubicBezTo>
                <a:cubicBezTo>
                  <a:pt x="145" y="179"/>
                  <a:pt x="143" y="177"/>
                  <a:pt x="143" y="175"/>
                </a:cubicBezTo>
                <a:cubicBezTo>
                  <a:pt x="142" y="176"/>
                  <a:pt x="141" y="176"/>
                  <a:pt x="140" y="176"/>
                </a:cubicBezTo>
                <a:cubicBezTo>
                  <a:pt x="139" y="178"/>
                  <a:pt x="137" y="179"/>
                  <a:pt x="135" y="181"/>
                </a:cubicBezTo>
                <a:cubicBezTo>
                  <a:pt x="135" y="183"/>
                  <a:pt x="134" y="184"/>
                  <a:pt x="134" y="186"/>
                </a:cubicBezTo>
                <a:cubicBezTo>
                  <a:pt x="133" y="186"/>
                  <a:pt x="133" y="187"/>
                  <a:pt x="132" y="187"/>
                </a:cubicBezTo>
                <a:cubicBezTo>
                  <a:pt x="132" y="187"/>
                  <a:pt x="132" y="186"/>
                  <a:pt x="132" y="186"/>
                </a:cubicBezTo>
                <a:cubicBezTo>
                  <a:pt x="131" y="184"/>
                  <a:pt x="131" y="183"/>
                  <a:pt x="130" y="180"/>
                </a:cubicBezTo>
                <a:cubicBezTo>
                  <a:pt x="131" y="179"/>
                  <a:pt x="130" y="179"/>
                  <a:pt x="130" y="178"/>
                </a:cubicBezTo>
                <a:cubicBezTo>
                  <a:pt x="130" y="177"/>
                  <a:pt x="131" y="176"/>
                  <a:pt x="131" y="175"/>
                </a:cubicBezTo>
                <a:cubicBezTo>
                  <a:pt x="131" y="175"/>
                  <a:pt x="131" y="175"/>
                  <a:pt x="131" y="175"/>
                </a:cubicBezTo>
                <a:cubicBezTo>
                  <a:pt x="131" y="174"/>
                  <a:pt x="131" y="174"/>
                  <a:pt x="130" y="174"/>
                </a:cubicBezTo>
                <a:cubicBezTo>
                  <a:pt x="130" y="174"/>
                  <a:pt x="130" y="175"/>
                  <a:pt x="130" y="175"/>
                </a:cubicBezTo>
                <a:cubicBezTo>
                  <a:pt x="129" y="175"/>
                  <a:pt x="129" y="174"/>
                  <a:pt x="129" y="173"/>
                </a:cubicBezTo>
                <a:cubicBezTo>
                  <a:pt x="128" y="172"/>
                  <a:pt x="127" y="172"/>
                  <a:pt x="127" y="170"/>
                </a:cubicBezTo>
                <a:cubicBezTo>
                  <a:pt x="124" y="170"/>
                  <a:pt x="123" y="169"/>
                  <a:pt x="121" y="168"/>
                </a:cubicBezTo>
                <a:cubicBezTo>
                  <a:pt x="120" y="168"/>
                  <a:pt x="120" y="168"/>
                  <a:pt x="120" y="167"/>
                </a:cubicBezTo>
                <a:cubicBezTo>
                  <a:pt x="119" y="167"/>
                  <a:pt x="119" y="167"/>
                  <a:pt x="118" y="167"/>
                </a:cubicBezTo>
                <a:cubicBezTo>
                  <a:pt x="117" y="166"/>
                  <a:pt x="117" y="163"/>
                  <a:pt x="115" y="164"/>
                </a:cubicBezTo>
                <a:cubicBezTo>
                  <a:pt x="115" y="165"/>
                  <a:pt x="116" y="165"/>
                  <a:pt x="116" y="166"/>
                </a:cubicBezTo>
                <a:cubicBezTo>
                  <a:pt x="116" y="166"/>
                  <a:pt x="116" y="167"/>
                  <a:pt x="116" y="167"/>
                </a:cubicBezTo>
                <a:cubicBezTo>
                  <a:pt x="116" y="168"/>
                  <a:pt x="117" y="167"/>
                  <a:pt x="117" y="168"/>
                </a:cubicBezTo>
                <a:cubicBezTo>
                  <a:pt x="117" y="168"/>
                  <a:pt x="117" y="169"/>
                  <a:pt x="118" y="169"/>
                </a:cubicBezTo>
                <a:cubicBezTo>
                  <a:pt x="119" y="169"/>
                  <a:pt x="119" y="169"/>
                  <a:pt x="120" y="168"/>
                </a:cubicBezTo>
                <a:cubicBezTo>
                  <a:pt x="120" y="168"/>
                  <a:pt x="121" y="169"/>
                  <a:pt x="121" y="170"/>
                </a:cubicBezTo>
                <a:cubicBezTo>
                  <a:pt x="121" y="170"/>
                  <a:pt x="122" y="171"/>
                  <a:pt x="122" y="171"/>
                </a:cubicBezTo>
                <a:cubicBezTo>
                  <a:pt x="122" y="174"/>
                  <a:pt x="121" y="174"/>
                  <a:pt x="120" y="176"/>
                </a:cubicBezTo>
                <a:cubicBezTo>
                  <a:pt x="118" y="176"/>
                  <a:pt x="116" y="177"/>
                  <a:pt x="115" y="178"/>
                </a:cubicBezTo>
                <a:cubicBezTo>
                  <a:pt x="113" y="178"/>
                  <a:pt x="111" y="180"/>
                  <a:pt x="110" y="178"/>
                </a:cubicBezTo>
                <a:cubicBezTo>
                  <a:pt x="110" y="176"/>
                  <a:pt x="110" y="174"/>
                  <a:pt x="110" y="173"/>
                </a:cubicBezTo>
                <a:cubicBezTo>
                  <a:pt x="109" y="172"/>
                  <a:pt x="109" y="171"/>
                  <a:pt x="108" y="170"/>
                </a:cubicBezTo>
                <a:cubicBezTo>
                  <a:pt x="109" y="168"/>
                  <a:pt x="108" y="168"/>
                  <a:pt x="107" y="166"/>
                </a:cubicBezTo>
                <a:cubicBezTo>
                  <a:pt x="107" y="165"/>
                  <a:pt x="107" y="163"/>
                  <a:pt x="106" y="164"/>
                </a:cubicBezTo>
                <a:cubicBezTo>
                  <a:pt x="106" y="164"/>
                  <a:pt x="106" y="164"/>
                  <a:pt x="106" y="164"/>
                </a:cubicBezTo>
                <a:cubicBezTo>
                  <a:pt x="106" y="166"/>
                  <a:pt x="107" y="169"/>
                  <a:pt x="107" y="171"/>
                </a:cubicBezTo>
                <a:cubicBezTo>
                  <a:pt x="107" y="172"/>
                  <a:pt x="108" y="174"/>
                  <a:pt x="108" y="175"/>
                </a:cubicBezTo>
                <a:cubicBezTo>
                  <a:pt x="108" y="176"/>
                  <a:pt x="109" y="176"/>
                  <a:pt x="109" y="177"/>
                </a:cubicBezTo>
                <a:cubicBezTo>
                  <a:pt x="109" y="178"/>
                  <a:pt x="110" y="179"/>
                  <a:pt x="110" y="179"/>
                </a:cubicBezTo>
                <a:cubicBezTo>
                  <a:pt x="111" y="180"/>
                  <a:pt x="111" y="181"/>
                  <a:pt x="112" y="181"/>
                </a:cubicBezTo>
                <a:cubicBezTo>
                  <a:pt x="113" y="181"/>
                  <a:pt x="114" y="179"/>
                  <a:pt x="116" y="181"/>
                </a:cubicBezTo>
                <a:cubicBezTo>
                  <a:pt x="115" y="181"/>
                  <a:pt x="115" y="182"/>
                  <a:pt x="114" y="183"/>
                </a:cubicBezTo>
                <a:cubicBezTo>
                  <a:pt x="113" y="184"/>
                  <a:pt x="113" y="186"/>
                  <a:pt x="112" y="187"/>
                </a:cubicBezTo>
                <a:cubicBezTo>
                  <a:pt x="112" y="188"/>
                  <a:pt x="111" y="189"/>
                  <a:pt x="110" y="189"/>
                </a:cubicBezTo>
                <a:cubicBezTo>
                  <a:pt x="109" y="190"/>
                  <a:pt x="107" y="191"/>
                  <a:pt x="107" y="192"/>
                </a:cubicBezTo>
                <a:cubicBezTo>
                  <a:pt x="107" y="192"/>
                  <a:pt x="105" y="195"/>
                  <a:pt x="105" y="196"/>
                </a:cubicBezTo>
                <a:cubicBezTo>
                  <a:pt x="105" y="197"/>
                  <a:pt x="105" y="198"/>
                  <a:pt x="105" y="199"/>
                </a:cubicBezTo>
                <a:cubicBezTo>
                  <a:pt x="106" y="200"/>
                  <a:pt x="105" y="200"/>
                  <a:pt x="106" y="200"/>
                </a:cubicBezTo>
                <a:cubicBezTo>
                  <a:pt x="105" y="203"/>
                  <a:pt x="105" y="204"/>
                  <a:pt x="104" y="205"/>
                </a:cubicBezTo>
                <a:cubicBezTo>
                  <a:pt x="104" y="205"/>
                  <a:pt x="103" y="206"/>
                  <a:pt x="103" y="206"/>
                </a:cubicBezTo>
                <a:cubicBezTo>
                  <a:pt x="102" y="207"/>
                  <a:pt x="101" y="207"/>
                  <a:pt x="101" y="208"/>
                </a:cubicBezTo>
                <a:cubicBezTo>
                  <a:pt x="101" y="209"/>
                  <a:pt x="101" y="210"/>
                  <a:pt x="100" y="211"/>
                </a:cubicBezTo>
                <a:cubicBezTo>
                  <a:pt x="100" y="212"/>
                  <a:pt x="100" y="212"/>
                  <a:pt x="99" y="212"/>
                </a:cubicBezTo>
                <a:cubicBezTo>
                  <a:pt x="99" y="213"/>
                  <a:pt x="99" y="213"/>
                  <a:pt x="99" y="214"/>
                </a:cubicBezTo>
                <a:cubicBezTo>
                  <a:pt x="98" y="216"/>
                  <a:pt x="96" y="217"/>
                  <a:pt x="95" y="218"/>
                </a:cubicBezTo>
                <a:cubicBezTo>
                  <a:pt x="95" y="219"/>
                  <a:pt x="95" y="219"/>
                  <a:pt x="94" y="219"/>
                </a:cubicBezTo>
                <a:cubicBezTo>
                  <a:pt x="92" y="219"/>
                  <a:pt x="88" y="220"/>
                  <a:pt x="87" y="217"/>
                </a:cubicBezTo>
                <a:cubicBezTo>
                  <a:pt x="88" y="216"/>
                  <a:pt x="88" y="215"/>
                  <a:pt x="87" y="215"/>
                </a:cubicBezTo>
                <a:cubicBezTo>
                  <a:pt x="86" y="213"/>
                  <a:pt x="87" y="210"/>
                  <a:pt x="86" y="208"/>
                </a:cubicBezTo>
                <a:cubicBezTo>
                  <a:pt x="87" y="207"/>
                  <a:pt x="86" y="206"/>
                  <a:pt x="86" y="205"/>
                </a:cubicBezTo>
                <a:cubicBezTo>
                  <a:pt x="86" y="204"/>
                  <a:pt x="86" y="203"/>
                  <a:pt x="86" y="202"/>
                </a:cubicBezTo>
                <a:cubicBezTo>
                  <a:pt x="86" y="199"/>
                  <a:pt x="89" y="197"/>
                  <a:pt x="88" y="194"/>
                </a:cubicBezTo>
                <a:cubicBezTo>
                  <a:pt x="88" y="193"/>
                  <a:pt x="88" y="193"/>
                  <a:pt x="88" y="192"/>
                </a:cubicBezTo>
                <a:cubicBezTo>
                  <a:pt x="88" y="189"/>
                  <a:pt x="86" y="188"/>
                  <a:pt x="86" y="186"/>
                </a:cubicBezTo>
                <a:cubicBezTo>
                  <a:pt x="86" y="185"/>
                  <a:pt x="87" y="184"/>
                  <a:pt x="87" y="183"/>
                </a:cubicBezTo>
                <a:cubicBezTo>
                  <a:pt x="87" y="182"/>
                  <a:pt x="87" y="182"/>
                  <a:pt x="87" y="181"/>
                </a:cubicBezTo>
                <a:cubicBezTo>
                  <a:pt x="85" y="181"/>
                  <a:pt x="84" y="181"/>
                  <a:pt x="84" y="180"/>
                </a:cubicBezTo>
                <a:cubicBezTo>
                  <a:pt x="84" y="180"/>
                  <a:pt x="83" y="180"/>
                  <a:pt x="83" y="179"/>
                </a:cubicBezTo>
                <a:cubicBezTo>
                  <a:pt x="82" y="180"/>
                  <a:pt x="80" y="180"/>
                  <a:pt x="79" y="180"/>
                </a:cubicBezTo>
                <a:cubicBezTo>
                  <a:pt x="79" y="179"/>
                  <a:pt x="77" y="179"/>
                  <a:pt x="77" y="180"/>
                </a:cubicBezTo>
                <a:cubicBezTo>
                  <a:pt x="76" y="180"/>
                  <a:pt x="75" y="179"/>
                  <a:pt x="75" y="178"/>
                </a:cubicBezTo>
                <a:cubicBezTo>
                  <a:pt x="74" y="178"/>
                  <a:pt x="74" y="177"/>
                  <a:pt x="74" y="177"/>
                </a:cubicBezTo>
                <a:cubicBezTo>
                  <a:pt x="74" y="174"/>
                  <a:pt x="72" y="174"/>
                  <a:pt x="72" y="172"/>
                </a:cubicBezTo>
                <a:cubicBezTo>
                  <a:pt x="72" y="171"/>
                  <a:pt x="71" y="170"/>
                  <a:pt x="71" y="169"/>
                </a:cubicBezTo>
                <a:cubicBezTo>
                  <a:pt x="72" y="167"/>
                  <a:pt x="72" y="167"/>
                  <a:pt x="72" y="165"/>
                </a:cubicBezTo>
                <a:cubicBezTo>
                  <a:pt x="72" y="164"/>
                  <a:pt x="72" y="164"/>
                  <a:pt x="72" y="163"/>
                </a:cubicBezTo>
                <a:cubicBezTo>
                  <a:pt x="72" y="163"/>
                  <a:pt x="72" y="162"/>
                  <a:pt x="72" y="162"/>
                </a:cubicBezTo>
                <a:cubicBezTo>
                  <a:pt x="73" y="161"/>
                  <a:pt x="74" y="160"/>
                  <a:pt x="74" y="159"/>
                </a:cubicBezTo>
                <a:cubicBezTo>
                  <a:pt x="75" y="158"/>
                  <a:pt x="76" y="157"/>
                  <a:pt x="77" y="157"/>
                </a:cubicBezTo>
                <a:cubicBezTo>
                  <a:pt x="77" y="156"/>
                  <a:pt x="78" y="156"/>
                  <a:pt x="78" y="156"/>
                </a:cubicBezTo>
                <a:cubicBezTo>
                  <a:pt x="78" y="154"/>
                  <a:pt x="78" y="154"/>
                  <a:pt x="78" y="154"/>
                </a:cubicBezTo>
                <a:cubicBezTo>
                  <a:pt x="79" y="153"/>
                  <a:pt x="80" y="153"/>
                  <a:pt x="81" y="151"/>
                </a:cubicBezTo>
                <a:cubicBezTo>
                  <a:pt x="82" y="151"/>
                  <a:pt x="82" y="151"/>
                  <a:pt x="83" y="152"/>
                </a:cubicBezTo>
                <a:cubicBezTo>
                  <a:pt x="84" y="151"/>
                  <a:pt x="87" y="152"/>
                  <a:pt x="89" y="151"/>
                </a:cubicBezTo>
                <a:cubicBezTo>
                  <a:pt x="89" y="151"/>
                  <a:pt x="90" y="152"/>
                  <a:pt x="91" y="151"/>
                </a:cubicBezTo>
                <a:cubicBezTo>
                  <a:pt x="91" y="152"/>
                  <a:pt x="92" y="152"/>
                  <a:pt x="93" y="152"/>
                </a:cubicBezTo>
                <a:cubicBezTo>
                  <a:pt x="92" y="154"/>
                  <a:pt x="93" y="154"/>
                  <a:pt x="92" y="155"/>
                </a:cubicBezTo>
                <a:cubicBezTo>
                  <a:pt x="93" y="156"/>
                  <a:pt x="94" y="157"/>
                  <a:pt x="95" y="157"/>
                </a:cubicBezTo>
                <a:cubicBezTo>
                  <a:pt x="95" y="158"/>
                  <a:pt x="95" y="159"/>
                  <a:pt x="96" y="159"/>
                </a:cubicBezTo>
                <a:cubicBezTo>
                  <a:pt x="96" y="158"/>
                  <a:pt x="96" y="158"/>
                  <a:pt x="96" y="158"/>
                </a:cubicBezTo>
                <a:cubicBezTo>
                  <a:pt x="99" y="156"/>
                  <a:pt x="100" y="160"/>
                  <a:pt x="103" y="160"/>
                </a:cubicBezTo>
                <a:cubicBezTo>
                  <a:pt x="103" y="160"/>
                  <a:pt x="104" y="159"/>
                  <a:pt x="104" y="159"/>
                </a:cubicBezTo>
                <a:cubicBezTo>
                  <a:pt x="105" y="159"/>
                  <a:pt x="105" y="160"/>
                  <a:pt x="106" y="160"/>
                </a:cubicBezTo>
                <a:cubicBezTo>
                  <a:pt x="107" y="158"/>
                  <a:pt x="108" y="157"/>
                  <a:pt x="108" y="155"/>
                </a:cubicBezTo>
                <a:cubicBezTo>
                  <a:pt x="107" y="155"/>
                  <a:pt x="107" y="156"/>
                  <a:pt x="106" y="156"/>
                </a:cubicBezTo>
                <a:cubicBezTo>
                  <a:pt x="105" y="155"/>
                  <a:pt x="104" y="155"/>
                  <a:pt x="103" y="155"/>
                </a:cubicBezTo>
                <a:cubicBezTo>
                  <a:pt x="103" y="154"/>
                  <a:pt x="102" y="154"/>
                  <a:pt x="102" y="153"/>
                </a:cubicBezTo>
                <a:cubicBezTo>
                  <a:pt x="102" y="152"/>
                  <a:pt x="102" y="151"/>
                  <a:pt x="102" y="151"/>
                </a:cubicBezTo>
                <a:cubicBezTo>
                  <a:pt x="102" y="150"/>
                  <a:pt x="102" y="150"/>
                  <a:pt x="102" y="150"/>
                </a:cubicBezTo>
                <a:cubicBezTo>
                  <a:pt x="102" y="149"/>
                  <a:pt x="101" y="150"/>
                  <a:pt x="101" y="150"/>
                </a:cubicBezTo>
                <a:cubicBezTo>
                  <a:pt x="100" y="150"/>
                  <a:pt x="100" y="150"/>
                  <a:pt x="100" y="150"/>
                </a:cubicBezTo>
                <a:cubicBezTo>
                  <a:pt x="100" y="152"/>
                  <a:pt x="100" y="154"/>
                  <a:pt x="99" y="154"/>
                </a:cubicBezTo>
                <a:cubicBezTo>
                  <a:pt x="99" y="152"/>
                  <a:pt x="99" y="151"/>
                  <a:pt x="98" y="150"/>
                </a:cubicBezTo>
                <a:cubicBezTo>
                  <a:pt x="98" y="149"/>
                  <a:pt x="98" y="149"/>
                  <a:pt x="98" y="149"/>
                </a:cubicBezTo>
                <a:cubicBezTo>
                  <a:pt x="98" y="147"/>
                  <a:pt x="97" y="146"/>
                  <a:pt x="96" y="146"/>
                </a:cubicBezTo>
                <a:cubicBezTo>
                  <a:pt x="96" y="147"/>
                  <a:pt x="96" y="148"/>
                  <a:pt x="97" y="149"/>
                </a:cubicBezTo>
                <a:cubicBezTo>
                  <a:pt x="97" y="149"/>
                  <a:pt x="96" y="149"/>
                  <a:pt x="96" y="149"/>
                </a:cubicBezTo>
                <a:cubicBezTo>
                  <a:pt x="96" y="149"/>
                  <a:pt x="96" y="149"/>
                  <a:pt x="96" y="149"/>
                </a:cubicBezTo>
                <a:cubicBezTo>
                  <a:pt x="96" y="150"/>
                  <a:pt x="96" y="151"/>
                  <a:pt x="96" y="151"/>
                </a:cubicBezTo>
                <a:cubicBezTo>
                  <a:pt x="95" y="151"/>
                  <a:pt x="95" y="150"/>
                  <a:pt x="94" y="149"/>
                </a:cubicBezTo>
                <a:cubicBezTo>
                  <a:pt x="94" y="149"/>
                  <a:pt x="94" y="148"/>
                  <a:pt x="94" y="148"/>
                </a:cubicBezTo>
                <a:cubicBezTo>
                  <a:pt x="94" y="147"/>
                  <a:pt x="94" y="145"/>
                  <a:pt x="93" y="144"/>
                </a:cubicBezTo>
                <a:cubicBezTo>
                  <a:pt x="92" y="144"/>
                  <a:pt x="91" y="145"/>
                  <a:pt x="90" y="145"/>
                </a:cubicBezTo>
                <a:cubicBezTo>
                  <a:pt x="90" y="145"/>
                  <a:pt x="89" y="145"/>
                  <a:pt x="88" y="145"/>
                </a:cubicBezTo>
                <a:cubicBezTo>
                  <a:pt x="88" y="146"/>
                  <a:pt x="87" y="147"/>
                  <a:pt x="86" y="147"/>
                </a:cubicBezTo>
                <a:cubicBezTo>
                  <a:pt x="86" y="147"/>
                  <a:pt x="86" y="147"/>
                  <a:pt x="85" y="147"/>
                </a:cubicBezTo>
                <a:cubicBezTo>
                  <a:pt x="85" y="150"/>
                  <a:pt x="83" y="151"/>
                  <a:pt x="82" y="151"/>
                </a:cubicBezTo>
                <a:cubicBezTo>
                  <a:pt x="81" y="150"/>
                  <a:pt x="81" y="151"/>
                  <a:pt x="81" y="151"/>
                </a:cubicBezTo>
                <a:cubicBezTo>
                  <a:pt x="80" y="150"/>
                  <a:pt x="80" y="150"/>
                  <a:pt x="79" y="149"/>
                </a:cubicBezTo>
                <a:cubicBezTo>
                  <a:pt x="79" y="148"/>
                  <a:pt x="79" y="147"/>
                  <a:pt x="79" y="146"/>
                </a:cubicBezTo>
                <a:cubicBezTo>
                  <a:pt x="80" y="145"/>
                  <a:pt x="80" y="144"/>
                  <a:pt x="80" y="143"/>
                </a:cubicBezTo>
                <a:cubicBezTo>
                  <a:pt x="81" y="142"/>
                  <a:pt x="83" y="143"/>
                  <a:pt x="85" y="143"/>
                </a:cubicBezTo>
                <a:cubicBezTo>
                  <a:pt x="85" y="143"/>
                  <a:pt x="85" y="142"/>
                  <a:pt x="85" y="141"/>
                </a:cubicBezTo>
                <a:cubicBezTo>
                  <a:pt x="85" y="140"/>
                  <a:pt x="84" y="139"/>
                  <a:pt x="84" y="138"/>
                </a:cubicBezTo>
                <a:cubicBezTo>
                  <a:pt x="84" y="137"/>
                  <a:pt x="85" y="138"/>
                  <a:pt x="86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7" y="137"/>
                  <a:pt x="88" y="136"/>
                  <a:pt x="89" y="135"/>
                </a:cubicBezTo>
                <a:cubicBezTo>
                  <a:pt x="90" y="134"/>
                  <a:pt x="91" y="134"/>
                  <a:pt x="92" y="133"/>
                </a:cubicBezTo>
                <a:close/>
                <a:moveTo>
                  <a:pt x="82" y="114"/>
                </a:moveTo>
                <a:cubicBezTo>
                  <a:pt x="81" y="114"/>
                  <a:pt x="81" y="115"/>
                  <a:pt x="80" y="116"/>
                </a:cubicBezTo>
                <a:cubicBezTo>
                  <a:pt x="79" y="116"/>
                  <a:pt x="76" y="117"/>
                  <a:pt x="76" y="114"/>
                </a:cubicBezTo>
                <a:cubicBezTo>
                  <a:pt x="74" y="113"/>
                  <a:pt x="76" y="109"/>
                  <a:pt x="77" y="112"/>
                </a:cubicBezTo>
                <a:cubicBezTo>
                  <a:pt x="79" y="112"/>
                  <a:pt x="80" y="112"/>
                  <a:pt x="82" y="112"/>
                </a:cubicBezTo>
                <a:cubicBezTo>
                  <a:pt x="82" y="113"/>
                  <a:pt x="82" y="114"/>
                  <a:pt x="82" y="114"/>
                </a:cubicBezTo>
                <a:close/>
                <a:moveTo>
                  <a:pt x="84" y="130"/>
                </a:moveTo>
                <a:cubicBezTo>
                  <a:pt x="83" y="131"/>
                  <a:pt x="84" y="132"/>
                  <a:pt x="83" y="133"/>
                </a:cubicBezTo>
                <a:cubicBezTo>
                  <a:pt x="82" y="133"/>
                  <a:pt x="82" y="133"/>
                  <a:pt x="81" y="133"/>
                </a:cubicBezTo>
                <a:cubicBezTo>
                  <a:pt x="81" y="133"/>
                  <a:pt x="81" y="132"/>
                  <a:pt x="80" y="132"/>
                </a:cubicBezTo>
                <a:cubicBezTo>
                  <a:pt x="81" y="132"/>
                  <a:pt x="81" y="131"/>
                  <a:pt x="81" y="130"/>
                </a:cubicBezTo>
                <a:cubicBezTo>
                  <a:pt x="82" y="130"/>
                  <a:pt x="83" y="128"/>
                  <a:pt x="84" y="130"/>
                </a:cubicBezTo>
                <a:close/>
                <a:moveTo>
                  <a:pt x="87" y="135"/>
                </a:moveTo>
                <a:cubicBezTo>
                  <a:pt x="86" y="135"/>
                  <a:pt x="85" y="135"/>
                  <a:pt x="84" y="136"/>
                </a:cubicBezTo>
                <a:cubicBezTo>
                  <a:pt x="84" y="136"/>
                  <a:pt x="83" y="136"/>
                  <a:pt x="83" y="135"/>
                </a:cubicBezTo>
                <a:cubicBezTo>
                  <a:pt x="83" y="134"/>
                  <a:pt x="84" y="135"/>
                  <a:pt x="84" y="134"/>
                </a:cubicBezTo>
                <a:cubicBezTo>
                  <a:pt x="85" y="134"/>
                  <a:pt x="84" y="134"/>
                  <a:pt x="84" y="134"/>
                </a:cubicBezTo>
                <a:cubicBezTo>
                  <a:pt x="84" y="133"/>
                  <a:pt x="85" y="133"/>
                  <a:pt x="84" y="132"/>
                </a:cubicBezTo>
                <a:cubicBezTo>
                  <a:pt x="85" y="132"/>
                  <a:pt x="85" y="132"/>
                  <a:pt x="85" y="132"/>
                </a:cubicBezTo>
                <a:cubicBezTo>
                  <a:pt x="85" y="131"/>
                  <a:pt x="85" y="131"/>
                  <a:pt x="85" y="131"/>
                </a:cubicBezTo>
                <a:cubicBezTo>
                  <a:pt x="85" y="131"/>
                  <a:pt x="85" y="130"/>
                  <a:pt x="84" y="130"/>
                </a:cubicBezTo>
                <a:cubicBezTo>
                  <a:pt x="84" y="130"/>
                  <a:pt x="84" y="129"/>
                  <a:pt x="84" y="129"/>
                </a:cubicBezTo>
                <a:cubicBezTo>
                  <a:pt x="84" y="129"/>
                  <a:pt x="84" y="128"/>
                  <a:pt x="84" y="128"/>
                </a:cubicBezTo>
                <a:cubicBezTo>
                  <a:pt x="84" y="127"/>
                  <a:pt x="84" y="127"/>
                  <a:pt x="84" y="126"/>
                </a:cubicBezTo>
                <a:cubicBezTo>
                  <a:pt x="84" y="125"/>
                  <a:pt x="85" y="125"/>
                  <a:pt x="86" y="125"/>
                </a:cubicBezTo>
                <a:cubicBezTo>
                  <a:pt x="86" y="126"/>
                  <a:pt x="86" y="126"/>
                  <a:pt x="86" y="126"/>
                </a:cubicBezTo>
                <a:cubicBezTo>
                  <a:pt x="86" y="126"/>
                  <a:pt x="87" y="126"/>
                  <a:pt x="87" y="126"/>
                </a:cubicBezTo>
                <a:cubicBezTo>
                  <a:pt x="87" y="127"/>
                  <a:pt x="87" y="128"/>
                  <a:pt x="86" y="128"/>
                </a:cubicBezTo>
                <a:cubicBezTo>
                  <a:pt x="87" y="129"/>
                  <a:pt x="88" y="130"/>
                  <a:pt x="88" y="132"/>
                </a:cubicBezTo>
                <a:cubicBezTo>
                  <a:pt x="89" y="132"/>
                  <a:pt x="89" y="135"/>
                  <a:pt x="87" y="135"/>
                </a:cubicBezTo>
                <a:close/>
                <a:moveTo>
                  <a:pt x="76" y="79"/>
                </a:moveTo>
                <a:cubicBezTo>
                  <a:pt x="77" y="79"/>
                  <a:pt x="77" y="80"/>
                  <a:pt x="78" y="80"/>
                </a:cubicBezTo>
                <a:cubicBezTo>
                  <a:pt x="78" y="80"/>
                  <a:pt x="79" y="80"/>
                  <a:pt x="79" y="80"/>
                </a:cubicBezTo>
                <a:cubicBezTo>
                  <a:pt x="80" y="81"/>
                  <a:pt x="81" y="81"/>
                  <a:pt x="82" y="83"/>
                </a:cubicBezTo>
                <a:cubicBezTo>
                  <a:pt x="81" y="83"/>
                  <a:pt x="80" y="83"/>
                  <a:pt x="80" y="83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2" y="85"/>
                  <a:pt x="85" y="84"/>
                  <a:pt x="86" y="86"/>
                </a:cubicBezTo>
                <a:cubicBezTo>
                  <a:pt x="87" y="86"/>
                  <a:pt x="87" y="85"/>
                  <a:pt x="87" y="86"/>
                </a:cubicBezTo>
                <a:cubicBezTo>
                  <a:pt x="86" y="87"/>
                  <a:pt x="85" y="88"/>
                  <a:pt x="83" y="89"/>
                </a:cubicBezTo>
                <a:cubicBezTo>
                  <a:pt x="82" y="90"/>
                  <a:pt x="81" y="90"/>
                  <a:pt x="81" y="92"/>
                </a:cubicBezTo>
                <a:cubicBezTo>
                  <a:pt x="81" y="93"/>
                  <a:pt x="82" y="93"/>
                  <a:pt x="82" y="95"/>
                </a:cubicBezTo>
                <a:cubicBezTo>
                  <a:pt x="81" y="95"/>
                  <a:pt x="81" y="95"/>
                  <a:pt x="81" y="95"/>
                </a:cubicBezTo>
                <a:cubicBezTo>
                  <a:pt x="81" y="96"/>
                  <a:pt x="81" y="96"/>
                  <a:pt x="80" y="97"/>
                </a:cubicBezTo>
                <a:cubicBezTo>
                  <a:pt x="80" y="97"/>
                  <a:pt x="80" y="97"/>
                  <a:pt x="80" y="98"/>
                </a:cubicBezTo>
                <a:cubicBezTo>
                  <a:pt x="80" y="98"/>
                  <a:pt x="80" y="99"/>
                  <a:pt x="80" y="99"/>
                </a:cubicBezTo>
                <a:cubicBezTo>
                  <a:pt x="80" y="100"/>
                  <a:pt x="79" y="100"/>
                  <a:pt x="79" y="101"/>
                </a:cubicBezTo>
                <a:cubicBezTo>
                  <a:pt x="78" y="101"/>
                  <a:pt x="78" y="100"/>
                  <a:pt x="77" y="100"/>
                </a:cubicBezTo>
                <a:cubicBezTo>
                  <a:pt x="77" y="101"/>
                  <a:pt x="77" y="100"/>
                  <a:pt x="78" y="101"/>
                </a:cubicBezTo>
                <a:cubicBezTo>
                  <a:pt x="77" y="102"/>
                  <a:pt x="78" y="103"/>
                  <a:pt x="78" y="105"/>
                </a:cubicBezTo>
                <a:cubicBezTo>
                  <a:pt x="77" y="104"/>
                  <a:pt x="76" y="103"/>
                  <a:pt x="75" y="104"/>
                </a:cubicBezTo>
                <a:cubicBezTo>
                  <a:pt x="75" y="105"/>
                  <a:pt x="76" y="105"/>
                  <a:pt x="77" y="105"/>
                </a:cubicBezTo>
                <a:cubicBezTo>
                  <a:pt x="77" y="105"/>
                  <a:pt x="77" y="105"/>
                  <a:pt x="77" y="106"/>
                </a:cubicBezTo>
                <a:cubicBezTo>
                  <a:pt x="75" y="106"/>
                  <a:pt x="73" y="108"/>
                  <a:pt x="70" y="107"/>
                </a:cubicBezTo>
                <a:cubicBezTo>
                  <a:pt x="70" y="107"/>
                  <a:pt x="70" y="108"/>
                  <a:pt x="70" y="108"/>
                </a:cubicBezTo>
                <a:cubicBezTo>
                  <a:pt x="69" y="108"/>
                  <a:pt x="68" y="108"/>
                  <a:pt x="68" y="109"/>
                </a:cubicBezTo>
                <a:cubicBezTo>
                  <a:pt x="67" y="109"/>
                  <a:pt x="67" y="110"/>
                  <a:pt x="66" y="110"/>
                </a:cubicBezTo>
                <a:cubicBezTo>
                  <a:pt x="66" y="110"/>
                  <a:pt x="66" y="110"/>
                  <a:pt x="66" y="110"/>
                </a:cubicBezTo>
                <a:cubicBezTo>
                  <a:pt x="64" y="110"/>
                  <a:pt x="64" y="112"/>
                  <a:pt x="63" y="112"/>
                </a:cubicBezTo>
                <a:cubicBezTo>
                  <a:pt x="62" y="114"/>
                  <a:pt x="62" y="115"/>
                  <a:pt x="61" y="116"/>
                </a:cubicBezTo>
                <a:cubicBezTo>
                  <a:pt x="61" y="116"/>
                  <a:pt x="61" y="116"/>
                  <a:pt x="61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59" y="114"/>
                  <a:pt x="58" y="114"/>
                  <a:pt x="56" y="113"/>
                </a:cubicBezTo>
                <a:cubicBezTo>
                  <a:pt x="57" y="111"/>
                  <a:pt x="56" y="110"/>
                  <a:pt x="56" y="108"/>
                </a:cubicBezTo>
                <a:cubicBezTo>
                  <a:pt x="56" y="108"/>
                  <a:pt x="55" y="107"/>
                  <a:pt x="55" y="105"/>
                </a:cubicBezTo>
                <a:cubicBezTo>
                  <a:pt x="55" y="104"/>
                  <a:pt x="57" y="104"/>
                  <a:pt x="57" y="103"/>
                </a:cubicBezTo>
                <a:cubicBezTo>
                  <a:pt x="57" y="103"/>
                  <a:pt x="58" y="102"/>
                  <a:pt x="58" y="102"/>
                </a:cubicBezTo>
                <a:cubicBezTo>
                  <a:pt x="58" y="100"/>
                  <a:pt x="58" y="97"/>
                  <a:pt x="56" y="98"/>
                </a:cubicBezTo>
                <a:cubicBezTo>
                  <a:pt x="55" y="97"/>
                  <a:pt x="55" y="96"/>
                  <a:pt x="55" y="95"/>
                </a:cubicBezTo>
                <a:cubicBezTo>
                  <a:pt x="55" y="93"/>
                  <a:pt x="54" y="91"/>
                  <a:pt x="53" y="90"/>
                </a:cubicBezTo>
                <a:cubicBezTo>
                  <a:pt x="60" y="85"/>
                  <a:pt x="68" y="81"/>
                  <a:pt x="76" y="79"/>
                </a:cubicBezTo>
                <a:close/>
                <a:moveTo>
                  <a:pt x="51" y="128"/>
                </a:moveTo>
                <a:cubicBezTo>
                  <a:pt x="52" y="128"/>
                  <a:pt x="52" y="130"/>
                  <a:pt x="52" y="131"/>
                </a:cubicBezTo>
                <a:cubicBezTo>
                  <a:pt x="51" y="131"/>
                  <a:pt x="51" y="131"/>
                  <a:pt x="50" y="131"/>
                </a:cubicBezTo>
                <a:cubicBezTo>
                  <a:pt x="49" y="130"/>
                  <a:pt x="49" y="130"/>
                  <a:pt x="48" y="130"/>
                </a:cubicBezTo>
                <a:cubicBezTo>
                  <a:pt x="48" y="127"/>
                  <a:pt x="50" y="125"/>
                  <a:pt x="51" y="126"/>
                </a:cubicBezTo>
                <a:cubicBezTo>
                  <a:pt x="51" y="127"/>
                  <a:pt x="51" y="128"/>
                  <a:pt x="51" y="128"/>
                </a:cubicBezTo>
                <a:close/>
                <a:moveTo>
                  <a:pt x="39" y="104"/>
                </a:moveTo>
                <a:cubicBezTo>
                  <a:pt x="39" y="103"/>
                  <a:pt x="40" y="104"/>
                  <a:pt x="41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1" y="103"/>
                  <a:pt x="41" y="103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2" y="102"/>
                  <a:pt x="42" y="102"/>
                  <a:pt x="42" y="101"/>
                </a:cubicBezTo>
                <a:cubicBezTo>
                  <a:pt x="42" y="100"/>
                  <a:pt x="42" y="100"/>
                  <a:pt x="42" y="100"/>
                </a:cubicBezTo>
                <a:cubicBezTo>
                  <a:pt x="43" y="99"/>
                  <a:pt x="44" y="98"/>
                  <a:pt x="45" y="96"/>
                </a:cubicBezTo>
                <a:cubicBezTo>
                  <a:pt x="46" y="97"/>
                  <a:pt x="46" y="97"/>
                  <a:pt x="46" y="97"/>
                </a:cubicBezTo>
                <a:cubicBezTo>
                  <a:pt x="46" y="98"/>
                  <a:pt x="47" y="98"/>
                  <a:pt x="47" y="100"/>
                </a:cubicBezTo>
                <a:cubicBezTo>
                  <a:pt x="47" y="100"/>
                  <a:pt x="47" y="100"/>
                  <a:pt x="47" y="100"/>
                </a:cubicBezTo>
                <a:cubicBezTo>
                  <a:pt x="47" y="101"/>
                  <a:pt x="48" y="102"/>
                  <a:pt x="49" y="103"/>
                </a:cubicBezTo>
                <a:cubicBezTo>
                  <a:pt x="49" y="103"/>
                  <a:pt x="50" y="104"/>
                  <a:pt x="50" y="104"/>
                </a:cubicBezTo>
                <a:cubicBezTo>
                  <a:pt x="49" y="105"/>
                  <a:pt x="49" y="106"/>
                  <a:pt x="49" y="106"/>
                </a:cubicBezTo>
                <a:cubicBezTo>
                  <a:pt x="48" y="106"/>
                  <a:pt x="47" y="104"/>
                  <a:pt x="46" y="105"/>
                </a:cubicBezTo>
                <a:cubicBezTo>
                  <a:pt x="46" y="105"/>
                  <a:pt x="46" y="106"/>
                  <a:pt x="46" y="106"/>
                </a:cubicBezTo>
                <a:cubicBezTo>
                  <a:pt x="47" y="107"/>
                  <a:pt x="48" y="108"/>
                  <a:pt x="47" y="109"/>
                </a:cubicBezTo>
                <a:cubicBezTo>
                  <a:pt x="46" y="109"/>
                  <a:pt x="46" y="108"/>
                  <a:pt x="45" y="108"/>
                </a:cubicBezTo>
                <a:cubicBezTo>
                  <a:pt x="45" y="109"/>
                  <a:pt x="46" y="109"/>
                  <a:pt x="46" y="111"/>
                </a:cubicBezTo>
                <a:cubicBezTo>
                  <a:pt x="44" y="111"/>
                  <a:pt x="44" y="108"/>
                  <a:pt x="42" y="108"/>
                </a:cubicBezTo>
                <a:cubicBezTo>
                  <a:pt x="42" y="107"/>
                  <a:pt x="41" y="107"/>
                  <a:pt x="41" y="106"/>
                </a:cubicBezTo>
                <a:cubicBezTo>
                  <a:pt x="40" y="106"/>
                  <a:pt x="38" y="106"/>
                  <a:pt x="39" y="104"/>
                </a:cubicBezTo>
                <a:close/>
                <a:moveTo>
                  <a:pt x="37" y="108"/>
                </a:moveTo>
                <a:cubicBezTo>
                  <a:pt x="37" y="108"/>
                  <a:pt x="37" y="108"/>
                  <a:pt x="37" y="108"/>
                </a:cubicBezTo>
                <a:cubicBezTo>
                  <a:pt x="37" y="108"/>
                  <a:pt x="37" y="109"/>
                  <a:pt x="37" y="110"/>
                </a:cubicBezTo>
                <a:cubicBezTo>
                  <a:pt x="36" y="109"/>
                  <a:pt x="37" y="109"/>
                  <a:pt x="37" y="108"/>
                </a:cubicBezTo>
                <a:close/>
                <a:moveTo>
                  <a:pt x="24" y="135"/>
                </a:moveTo>
                <a:cubicBezTo>
                  <a:pt x="25" y="128"/>
                  <a:pt x="28" y="121"/>
                  <a:pt x="31" y="114"/>
                </a:cubicBezTo>
                <a:cubicBezTo>
                  <a:pt x="32" y="115"/>
                  <a:pt x="33" y="116"/>
                  <a:pt x="33" y="117"/>
                </a:cubicBezTo>
                <a:cubicBezTo>
                  <a:pt x="33" y="118"/>
                  <a:pt x="33" y="121"/>
                  <a:pt x="34" y="121"/>
                </a:cubicBezTo>
                <a:cubicBezTo>
                  <a:pt x="35" y="122"/>
                  <a:pt x="35" y="120"/>
                  <a:pt x="35" y="120"/>
                </a:cubicBezTo>
                <a:cubicBezTo>
                  <a:pt x="35" y="118"/>
                  <a:pt x="36" y="117"/>
                  <a:pt x="37" y="116"/>
                </a:cubicBezTo>
                <a:cubicBezTo>
                  <a:pt x="37" y="113"/>
                  <a:pt x="38" y="113"/>
                  <a:pt x="38" y="110"/>
                </a:cubicBezTo>
                <a:cubicBezTo>
                  <a:pt x="37" y="109"/>
                  <a:pt x="37" y="109"/>
                  <a:pt x="38" y="108"/>
                </a:cubicBezTo>
                <a:cubicBezTo>
                  <a:pt x="39" y="108"/>
                  <a:pt x="40" y="109"/>
                  <a:pt x="41" y="109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10"/>
                  <a:pt x="43" y="110"/>
                  <a:pt x="43" y="111"/>
                </a:cubicBezTo>
                <a:cubicBezTo>
                  <a:pt x="44" y="112"/>
                  <a:pt x="43" y="114"/>
                  <a:pt x="44" y="115"/>
                </a:cubicBezTo>
                <a:cubicBezTo>
                  <a:pt x="45" y="115"/>
                  <a:pt x="45" y="114"/>
                  <a:pt x="46" y="113"/>
                </a:cubicBezTo>
                <a:cubicBezTo>
                  <a:pt x="48" y="113"/>
                  <a:pt x="48" y="116"/>
                  <a:pt x="48" y="118"/>
                </a:cubicBezTo>
                <a:cubicBezTo>
                  <a:pt x="48" y="119"/>
                  <a:pt x="49" y="120"/>
                  <a:pt x="49" y="121"/>
                </a:cubicBezTo>
                <a:cubicBezTo>
                  <a:pt x="49" y="121"/>
                  <a:pt x="50" y="121"/>
                  <a:pt x="50" y="121"/>
                </a:cubicBezTo>
                <a:cubicBezTo>
                  <a:pt x="50" y="121"/>
                  <a:pt x="49" y="121"/>
                  <a:pt x="49" y="122"/>
                </a:cubicBezTo>
                <a:cubicBezTo>
                  <a:pt x="50" y="122"/>
                  <a:pt x="50" y="122"/>
                  <a:pt x="51" y="122"/>
                </a:cubicBezTo>
                <a:cubicBezTo>
                  <a:pt x="51" y="123"/>
                  <a:pt x="51" y="124"/>
                  <a:pt x="51" y="124"/>
                </a:cubicBezTo>
                <a:cubicBezTo>
                  <a:pt x="50" y="125"/>
                  <a:pt x="49" y="125"/>
                  <a:pt x="49" y="125"/>
                </a:cubicBezTo>
                <a:cubicBezTo>
                  <a:pt x="48" y="126"/>
                  <a:pt x="48" y="126"/>
                  <a:pt x="47" y="126"/>
                </a:cubicBezTo>
                <a:cubicBezTo>
                  <a:pt x="46" y="127"/>
                  <a:pt x="45" y="125"/>
                  <a:pt x="43" y="126"/>
                </a:cubicBezTo>
                <a:cubicBezTo>
                  <a:pt x="42" y="126"/>
                  <a:pt x="42" y="127"/>
                  <a:pt x="41" y="127"/>
                </a:cubicBezTo>
                <a:cubicBezTo>
                  <a:pt x="42" y="127"/>
                  <a:pt x="44" y="126"/>
                  <a:pt x="45" y="127"/>
                </a:cubicBezTo>
                <a:cubicBezTo>
                  <a:pt x="45" y="128"/>
                  <a:pt x="44" y="128"/>
                  <a:pt x="44" y="129"/>
                </a:cubicBezTo>
                <a:cubicBezTo>
                  <a:pt x="44" y="129"/>
                  <a:pt x="44" y="131"/>
                  <a:pt x="43" y="131"/>
                </a:cubicBezTo>
                <a:cubicBezTo>
                  <a:pt x="41" y="131"/>
                  <a:pt x="41" y="133"/>
                  <a:pt x="39" y="133"/>
                </a:cubicBezTo>
                <a:cubicBezTo>
                  <a:pt x="39" y="133"/>
                  <a:pt x="39" y="134"/>
                  <a:pt x="39" y="134"/>
                </a:cubicBezTo>
                <a:cubicBezTo>
                  <a:pt x="38" y="135"/>
                  <a:pt x="36" y="135"/>
                  <a:pt x="36" y="137"/>
                </a:cubicBezTo>
                <a:cubicBezTo>
                  <a:pt x="36" y="137"/>
                  <a:pt x="35" y="137"/>
                  <a:pt x="35" y="138"/>
                </a:cubicBezTo>
                <a:cubicBezTo>
                  <a:pt x="35" y="138"/>
                  <a:pt x="35" y="137"/>
                  <a:pt x="35" y="137"/>
                </a:cubicBezTo>
                <a:cubicBezTo>
                  <a:pt x="35" y="140"/>
                  <a:pt x="33" y="142"/>
                  <a:pt x="31" y="142"/>
                </a:cubicBezTo>
                <a:cubicBezTo>
                  <a:pt x="31" y="143"/>
                  <a:pt x="30" y="143"/>
                  <a:pt x="30" y="144"/>
                </a:cubicBezTo>
                <a:cubicBezTo>
                  <a:pt x="30" y="146"/>
                  <a:pt x="31" y="148"/>
                  <a:pt x="30" y="149"/>
                </a:cubicBezTo>
                <a:cubicBezTo>
                  <a:pt x="29" y="148"/>
                  <a:pt x="28" y="147"/>
                  <a:pt x="28" y="145"/>
                </a:cubicBezTo>
                <a:cubicBezTo>
                  <a:pt x="28" y="145"/>
                  <a:pt x="28" y="145"/>
                  <a:pt x="28" y="144"/>
                </a:cubicBezTo>
                <a:cubicBezTo>
                  <a:pt x="27" y="145"/>
                  <a:pt x="26" y="143"/>
                  <a:pt x="25" y="144"/>
                </a:cubicBezTo>
                <a:cubicBezTo>
                  <a:pt x="25" y="144"/>
                  <a:pt x="25" y="144"/>
                  <a:pt x="24" y="144"/>
                </a:cubicBezTo>
                <a:cubicBezTo>
                  <a:pt x="24" y="144"/>
                  <a:pt x="23" y="144"/>
                  <a:pt x="22" y="144"/>
                </a:cubicBezTo>
                <a:cubicBezTo>
                  <a:pt x="23" y="141"/>
                  <a:pt x="23" y="138"/>
                  <a:pt x="24" y="135"/>
                </a:cubicBezTo>
                <a:close/>
                <a:moveTo>
                  <a:pt x="47" y="130"/>
                </a:moveTo>
                <a:cubicBezTo>
                  <a:pt x="47" y="131"/>
                  <a:pt x="47" y="131"/>
                  <a:pt x="47" y="132"/>
                </a:cubicBezTo>
                <a:cubicBezTo>
                  <a:pt x="46" y="132"/>
                  <a:pt x="44" y="133"/>
                  <a:pt x="44" y="131"/>
                </a:cubicBezTo>
                <a:cubicBezTo>
                  <a:pt x="45" y="131"/>
                  <a:pt x="46" y="131"/>
                  <a:pt x="47" y="130"/>
                </a:cubicBezTo>
                <a:cubicBezTo>
                  <a:pt x="47" y="130"/>
                  <a:pt x="47" y="130"/>
                  <a:pt x="47" y="130"/>
                </a:cubicBezTo>
                <a:close/>
                <a:moveTo>
                  <a:pt x="37" y="156"/>
                </a:moveTo>
                <a:cubicBezTo>
                  <a:pt x="36" y="157"/>
                  <a:pt x="36" y="156"/>
                  <a:pt x="36" y="156"/>
                </a:cubicBezTo>
                <a:cubicBezTo>
                  <a:pt x="36" y="157"/>
                  <a:pt x="36" y="157"/>
                  <a:pt x="36" y="157"/>
                </a:cubicBezTo>
                <a:cubicBezTo>
                  <a:pt x="35" y="157"/>
                  <a:pt x="34" y="157"/>
                  <a:pt x="34" y="156"/>
                </a:cubicBezTo>
                <a:cubicBezTo>
                  <a:pt x="34" y="155"/>
                  <a:pt x="36" y="156"/>
                  <a:pt x="37" y="156"/>
                </a:cubicBezTo>
                <a:close/>
                <a:moveTo>
                  <a:pt x="34" y="154"/>
                </a:moveTo>
                <a:cubicBezTo>
                  <a:pt x="33" y="155"/>
                  <a:pt x="32" y="155"/>
                  <a:pt x="31" y="155"/>
                </a:cubicBezTo>
                <a:cubicBezTo>
                  <a:pt x="31" y="153"/>
                  <a:pt x="28" y="153"/>
                  <a:pt x="27" y="151"/>
                </a:cubicBezTo>
                <a:cubicBezTo>
                  <a:pt x="28" y="150"/>
                  <a:pt x="29" y="151"/>
                  <a:pt x="30" y="151"/>
                </a:cubicBezTo>
                <a:cubicBezTo>
                  <a:pt x="31" y="152"/>
                  <a:pt x="33" y="153"/>
                  <a:pt x="34" y="154"/>
                </a:cubicBezTo>
                <a:close/>
                <a:moveTo>
                  <a:pt x="25" y="152"/>
                </a:moveTo>
                <a:cubicBezTo>
                  <a:pt x="25" y="153"/>
                  <a:pt x="24" y="154"/>
                  <a:pt x="24" y="155"/>
                </a:cubicBezTo>
                <a:cubicBezTo>
                  <a:pt x="24" y="156"/>
                  <a:pt x="25" y="156"/>
                  <a:pt x="26" y="157"/>
                </a:cubicBezTo>
                <a:cubicBezTo>
                  <a:pt x="26" y="157"/>
                  <a:pt x="26" y="158"/>
                  <a:pt x="27" y="158"/>
                </a:cubicBezTo>
                <a:cubicBezTo>
                  <a:pt x="27" y="159"/>
                  <a:pt x="26" y="161"/>
                  <a:pt x="26" y="161"/>
                </a:cubicBezTo>
                <a:cubicBezTo>
                  <a:pt x="26" y="163"/>
                  <a:pt x="28" y="163"/>
                  <a:pt x="29" y="163"/>
                </a:cubicBezTo>
                <a:cubicBezTo>
                  <a:pt x="30" y="164"/>
                  <a:pt x="30" y="164"/>
                  <a:pt x="30" y="164"/>
                </a:cubicBezTo>
                <a:cubicBezTo>
                  <a:pt x="30" y="164"/>
                  <a:pt x="31" y="164"/>
                  <a:pt x="32" y="164"/>
                </a:cubicBezTo>
                <a:cubicBezTo>
                  <a:pt x="33" y="164"/>
                  <a:pt x="33" y="162"/>
                  <a:pt x="34" y="162"/>
                </a:cubicBezTo>
                <a:cubicBezTo>
                  <a:pt x="34" y="163"/>
                  <a:pt x="34" y="164"/>
                  <a:pt x="34" y="164"/>
                </a:cubicBezTo>
                <a:cubicBezTo>
                  <a:pt x="34" y="164"/>
                  <a:pt x="35" y="163"/>
                  <a:pt x="35" y="163"/>
                </a:cubicBezTo>
                <a:cubicBezTo>
                  <a:pt x="36" y="163"/>
                  <a:pt x="36" y="164"/>
                  <a:pt x="36" y="164"/>
                </a:cubicBezTo>
                <a:cubicBezTo>
                  <a:pt x="36" y="164"/>
                  <a:pt x="37" y="164"/>
                  <a:pt x="37" y="164"/>
                </a:cubicBezTo>
                <a:cubicBezTo>
                  <a:pt x="38" y="165"/>
                  <a:pt x="38" y="166"/>
                  <a:pt x="39" y="165"/>
                </a:cubicBezTo>
                <a:cubicBezTo>
                  <a:pt x="40" y="166"/>
                  <a:pt x="41" y="166"/>
                  <a:pt x="41" y="167"/>
                </a:cubicBezTo>
                <a:cubicBezTo>
                  <a:pt x="42" y="167"/>
                  <a:pt x="42" y="168"/>
                  <a:pt x="42" y="168"/>
                </a:cubicBezTo>
                <a:cubicBezTo>
                  <a:pt x="42" y="168"/>
                  <a:pt x="43" y="169"/>
                  <a:pt x="43" y="169"/>
                </a:cubicBezTo>
                <a:cubicBezTo>
                  <a:pt x="44" y="170"/>
                  <a:pt x="45" y="172"/>
                  <a:pt x="47" y="173"/>
                </a:cubicBezTo>
                <a:cubicBezTo>
                  <a:pt x="47" y="174"/>
                  <a:pt x="48" y="174"/>
                  <a:pt x="48" y="175"/>
                </a:cubicBezTo>
                <a:cubicBezTo>
                  <a:pt x="47" y="176"/>
                  <a:pt x="47" y="176"/>
                  <a:pt x="46" y="177"/>
                </a:cubicBezTo>
                <a:cubicBezTo>
                  <a:pt x="47" y="177"/>
                  <a:pt x="47" y="177"/>
                  <a:pt x="48" y="177"/>
                </a:cubicBezTo>
                <a:cubicBezTo>
                  <a:pt x="49" y="178"/>
                  <a:pt x="50" y="179"/>
                  <a:pt x="51" y="180"/>
                </a:cubicBezTo>
                <a:cubicBezTo>
                  <a:pt x="52" y="180"/>
                  <a:pt x="53" y="181"/>
                  <a:pt x="54" y="182"/>
                </a:cubicBezTo>
                <a:cubicBezTo>
                  <a:pt x="55" y="182"/>
                  <a:pt x="55" y="183"/>
                  <a:pt x="56" y="184"/>
                </a:cubicBezTo>
                <a:cubicBezTo>
                  <a:pt x="56" y="185"/>
                  <a:pt x="57" y="185"/>
                  <a:pt x="57" y="185"/>
                </a:cubicBezTo>
                <a:cubicBezTo>
                  <a:pt x="56" y="186"/>
                  <a:pt x="56" y="188"/>
                  <a:pt x="55" y="188"/>
                </a:cubicBezTo>
                <a:cubicBezTo>
                  <a:pt x="54" y="189"/>
                  <a:pt x="54" y="189"/>
                  <a:pt x="54" y="190"/>
                </a:cubicBezTo>
                <a:cubicBezTo>
                  <a:pt x="54" y="190"/>
                  <a:pt x="53" y="190"/>
                  <a:pt x="53" y="190"/>
                </a:cubicBezTo>
                <a:cubicBezTo>
                  <a:pt x="53" y="191"/>
                  <a:pt x="53" y="192"/>
                  <a:pt x="53" y="193"/>
                </a:cubicBezTo>
                <a:cubicBezTo>
                  <a:pt x="52" y="194"/>
                  <a:pt x="51" y="196"/>
                  <a:pt x="50" y="198"/>
                </a:cubicBezTo>
                <a:cubicBezTo>
                  <a:pt x="49" y="198"/>
                  <a:pt x="48" y="199"/>
                  <a:pt x="46" y="199"/>
                </a:cubicBezTo>
                <a:cubicBezTo>
                  <a:pt x="46" y="200"/>
                  <a:pt x="45" y="200"/>
                  <a:pt x="44" y="201"/>
                </a:cubicBezTo>
                <a:cubicBezTo>
                  <a:pt x="44" y="202"/>
                  <a:pt x="44" y="202"/>
                  <a:pt x="44" y="203"/>
                </a:cubicBezTo>
                <a:cubicBezTo>
                  <a:pt x="36" y="195"/>
                  <a:pt x="30" y="185"/>
                  <a:pt x="26" y="174"/>
                </a:cubicBezTo>
                <a:cubicBezTo>
                  <a:pt x="26" y="174"/>
                  <a:pt x="26" y="174"/>
                  <a:pt x="26" y="174"/>
                </a:cubicBezTo>
                <a:cubicBezTo>
                  <a:pt x="27" y="173"/>
                  <a:pt x="26" y="172"/>
                  <a:pt x="27" y="172"/>
                </a:cubicBezTo>
                <a:cubicBezTo>
                  <a:pt x="27" y="171"/>
                  <a:pt x="27" y="172"/>
                  <a:pt x="27" y="171"/>
                </a:cubicBezTo>
                <a:cubicBezTo>
                  <a:pt x="27" y="171"/>
                  <a:pt x="29" y="169"/>
                  <a:pt x="29" y="169"/>
                </a:cubicBezTo>
                <a:cubicBezTo>
                  <a:pt x="29" y="167"/>
                  <a:pt x="29" y="166"/>
                  <a:pt x="28" y="165"/>
                </a:cubicBezTo>
                <a:cubicBezTo>
                  <a:pt x="27" y="166"/>
                  <a:pt x="26" y="164"/>
                  <a:pt x="25" y="163"/>
                </a:cubicBezTo>
                <a:cubicBezTo>
                  <a:pt x="25" y="162"/>
                  <a:pt x="24" y="162"/>
                  <a:pt x="24" y="162"/>
                </a:cubicBezTo>
                <a:cubicBezTo>
                  <a:pt x="24" y="161"/>
                  <a:pt x="24" y="160"/>
                  <a:pt x="23" y="159"/>
                </a:cubicBezTo>
                <a:cubicBezTo>
                  <a:pt x="23" y="159"/>
                  <a:pt x="23" y="159"/>
                  <a:pt x="23" y="159"/>
                </a:cubicBezTo>
                <a:cubicBezTo>
                  <a:pt x="22" y="157"/>
                  <a:pt x="22" y="154"/>
                  <a:pt x="22" y="152"/>
                </a:cubicBezTo>
                <a:cubicBezTo>
                  <a:pt x="23" y="151"/>
                  <a:pt x="24" y="150"/>
                  <a:pt x="25" y="152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2" name="Freeform 9"/>
          <p:cNvSpPr>
            <a:spLocks noEditPoints="1"/>
          </p:cNvSpPr>
          <p:nvPr/>
        </p:nvSpPr>
        <p:spPr bwMode="auto">
          <a:xfrm>
            <a:off x="9660036" y="3293010"/>
            <a:ext cx="754063" cy="717550"/>
          </a:xfrm>
          <a:custGeom>
            <a:avLst/>
            <a:gdLst>
              <a:gd name="T0" fmla="*/ 137 w 326"/>
              <a:gd name="T1" fmla="*/ 205 h 310"/>
              <a:gd name="T2" fmla="*/ 155 w 326"/>
              <a:gd name="T3" fmla="*/ 211 h 310"/>
              <a:gd name="T4" fmla="*/ 175 w 326"/>
              <a:gd name="T5" fmla="*/ 204 h 310"/>
              <a:gd name="T6" fmla="*/ 195 w 326"/>
              <a:gd name="T7" fmla="*/ 211 h 310"/>
              <a:gd name="T8" fmla="*/ 212 w 326"/>
              <a:gd name="T9" fmla="*/ 205 h 310"/>
              <a:gd name="T10" fmla="*/ 250 w 326"/>
              <a:gd name="T11" fmla="*/ 88 h 310"/>
              <a:gd name="T12" fmla="*/ 204 w 326"/>
              <a:gd name="T13" fmla="*/ 63 h 310"/>
              <a:gd name="T14" fmla="*/ 186 w 326"/>
              <a:gd name="T15" fmla="*/ 65 h 310"/>
              <a:gd name="T16" fmla="*/ 186 w 326"/>
              <a:gd name="T17" fmla="*/ 55 h 310"/>
              <a:gd name="T18" fmla="*/ 191 w 326"/>
              <a:gd name="T19" fmla="*/ 49 h 310"/>
              <a:gd name="T20" fmla="*/ 211 w 326"/>
              <a:gd name="T21" fmla="*/ 58 h 310"/>
              <a:gd name="T22" fmla="*/ 268 w 326"/>
              <a:gd name="T23" fmla="*/ 15 h 310"/>
              <a:gd name="T24" fmla="*/ 273 w 326"/>
              <a:gd name="T25" fmla="*/ 9 h 310"/>
              <a:gd name="T26" fmla="*/ 266 w 326"/>
              <a:gd name="T27" fmla="*/ 6 h 310"/>
              <a:gd name="T28" fmla="*/ 232 w 326"/>
              <a:gd name="T29" fmla="*/ 0 h 310"/>
              <a:gd name="T30" fmla="*/ 187 w 326"/>
              <a:gd name="T31" fmla="*/ 37 h 310"/>
              <a:gd name="T32" fmla="*/ 183 w 326"/>
              <a:gd name="T33" fmla="*/ 41 h 310"/>
              <a:gd name="T34" fmla="*/ 165 w 326"/>
              <a:gd name="T35" fmla="*/ 11 h 310"/>
              <a:gd name="T36" fmla="*/ 152 w 326"/>
              <a:gd name="T37" fmla="*/ 10 h 310"/>
              <a:gd name="T38" fmla="*/ 151 w 326"/>
              <a:gd name="T39" fmla="*/ 24 h 310"/>
              <a:gd name="T40" fmla="*/ 167 w 326"/>
              <a:gd name="T41" fmla="*/ 66 h 310"/>
              <a:gd name="T42" fmla="*/ 146 w 326"/>
              <a:gd name="T43" fmla="*/ 63 h 310"/>
              <a:gd name="T44" fmla="*/ 100 w 326"/>
              <a:gd name="T45" fmla="*/ 88 h 310"/>
              <a:gd name="T46" fmla="*/ 137 w 326"/>
              <a:gd name="T47" fmla="*/ 205 h 310"/>
              <a:gd name="T48" fmla="*/ 0 w 326"/>
              <a:gd name="T49" fmla="*/ 220 h 310"/>
              <a:gd name="T50" fmla="*/ 0 w 326"/>
              <a:gd name="T51" fmla="*/ 310 h 310"/>
              <a:gd name="T52" fmla="*/ 326 w 326"/>
              <a:gd name="T53" fmla="*/ 310 h 310"/>
              <a:gd name="T54" fmla="*/ 326 w 326"/>
              <a:gd name="T55" fmla="*/ 220 h 310"/>
              <a:gd name="T56" fmla="*/ 0 w 326"/>
              <a:gd name="T57" fmla="*/ 220 h 310"/>
              <a:gd name="T58" fmla="*/ 46 w 326"/>
              <a:gd name="T59" fmla="*/ 294 h 310"/>
              <a:gd name="T60" fmla="*/ 26 w 326"/>
              <a:gd name="T61" fmla="*/ 294 h 310"/>
              <a:gd name="T62" fmla="*/ 26 w 326"/>
              <a:gd name="T63" fmla="*/ 236 h 310"/>
              <a:gd name="T64" fmla="*/ 46 w 326"/>
              <a:gd name="T65" fmla="*/ 236 h 310"/>
              <a:gd name="T66" fmla="*/ 46 w 326"/>
              <a:gd name="T67" fmla="*/ 294 h 310"/>
              <a:gd name="T68" fmla="*/ 108 w 326"/>
              <a:gd name="T69" fmla="*/ 292 h 310"/>
              <a:gd name="T70" fmla="*/ 81 w 326"/>
              <a:gd name="T71" fmla="*/ 265 h 310"/>
              <a:gd name="T72" fmla="*/ 108 w 326"/>
              <a:gd name="T73" fmla="*/ 238 h 310"/>
              <a:gd name="T74" fmla="*/ 135 w 326"/>
              <a:gd name="T75" fmla="*/ 265 h 310"/>
              <a:gd name="T76" fmla="*/ 108 w 326"/>
              <a:gd name="T77" fmla="*/ 292 h 310"/>
              <a:gd name="T78" fmla="*/ 305 w 326"/>
              <a:gd name="T79" fmla="*/ 294 h 310"/>
              <a:gd name="T80" fmla="*/ 285 w 326"/>
              <a:gd name="T81" fmla="*/ 294 h 310"/>
              <a:gd name="T82" fmla="*/ 285 w 326"/>
              <a:gd name="T83" fmla="*/ 236 h 310"/>
              <a:gd name="T84" fmla="*/ 305 w 326"/>
              <a:gd name="T85" fmla="*/ 236 h 310"/>
              <a:gd name="T86" fmla="*/ 305 w 326"/>
              <a:gd name="T87" fmla="*/ 294 h 310"/>
              <a:gd name="T88" fmla="*/ 108 w 326"/>
              <a:gd name="T89" fmla="*/ 254 h 310"/>
              <a:gd name="T90" fmla="*/ 97 w 326"/>
              <a:gd name="T91" fmla="*/ 265 h 310"/>
              <a:gd name="T92" fmla="*/ 108 w 326"/>
              <a:gd name="T93" fmla="*/ 276 h 310"/>
              <a:gd name="T94" fmla="*/ 120 w 326"/>
              <a:gd name="T95" fmla="*/ 265 h 310"/>
              <a:gd name="T96" fmla="*/ 108 w 326"/>
              <a:gd name="T97" fmla="*/ 254 h 3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26" h="310">
                <a:moveTo>
                  <a:pt x="137" y="205"/>
                </a:moveTo>
                <a:cubicBezTo>
                  <a:pt x="143" y="209"/>
                  <a:pt x="149" y="211"/>
                  <a:pt x="155" y="211"/>
                </a:cubicBezTo>
                <a:cubicBezTo>
                  <a:pt x="163" y="211"/>
                  <a:pt x="170" y="208"/>
                  <a:pt x="175" y="204"/>
                </a:cubicBezTo>
                <a:cubicBezTo>
                  <a:pt x="180" y="208"/>
                  <a:pt x="187" y="211"/>
                  <a:pt x="195" y="211"/>
                </a:cubicBezTo>
                <a:cubicBezTo>
                  <a:pt x="201" y="211"/>
                  <a:pt x="207" y="209"/>
                  <a:pt x="212" y="205"/>
                </a:cubicBezTo>
                <a:cubicBezTo>
                  <a:pt x="250" y="175"/>
                  <a:pt x="267" y="124"/>
                  <a:pt x="250" y="88"/>
                </a:cubicBezTo>
                <a:cubicBezTo>
                  <a:pt x="242" y="72"/>
                  <a:pt x="226" y="63"/>
                  <a:pt x="204" y="63"/>
                </a:cubicBezTo>
                <a:cubicBezTo>
                  <a:pt x="198" y="63"/>
                  <a:pt x="192" y="64"/>
                  <a:pt x="186" y="65"/>
                </a:cubicBezTo>
                <a:cubicBezTo>
                  <a:pt x="186" y="62"/>
                  <a:pt x="186" y="59"/>
                  <a:pt x="186" y="55"/>
                </a:cubicBezTo>
                <a:cubicBezTo>
                  <a:pt x="187" y="53"/>
                  <a:pt x="189" y="51"/>
                  <a:pt x="191" y="49"/>
                </a:cubicBezTo>
                <a:cubicBezTo>
                  <a:pt x="194" y="53"/>
                  <a:pt x="201" y="58"/>
                  <a:pt x="211" y="58"/>
                </a:cubicBezTo>
                <a:cubicBezTo>
                  <a:pt x="227" y="58"/>
                  <a:pt x="247" y="44"/>
                  <a:pt x="268" y="15"/>
                </a:cubicBezTo>
                <a:cubicBezTo>
                  <a:pt x="273" y="9"/>
                  <a:pt x="273" y="9"/>
                  <a:pt x="273" y="9"/>
                </a:cubicBezTo>
                <a:cubicBezTo>
                  <a:pt x="266" y="6"/>
                  <a:pt x="266" y="6"/>
                  <a:pt x="266" y="6"/>
                </a:cubicBezTo>
                <a:cubicBezTo>
                  <a:pt x="265" y="6"/>
                  <a:pt x="249" y="0"/>
                  <a:pt x="232" y="0"/>
                </a:cubicBezTo>
                <a:cubicBezTo>
                  <a:pt x="207" y="0"/>
                  <a:pt x="191" y="13"/>
                  <a:pt x="187" y="37"/>
                </a:cubicBezTo>
                <a:cubicBezTo>
                  <a:pt x="186" y="38"/>
                  <a:pt x="184" y="40"/>
                  <a:pt x="183" y="41"/>
                </a:cubicBezTo>
                <a:cubicBezTo>
                  <a:pt x="180" y="32"/>
                  <a:pt x="174" y="22"/>
                  <a:pt x="165" y="11"/>
                </a:cubicBezTo>
                <a:cubicBezTo>
                  <a:pt x="162" y="7"/>
                  <a:pt x="156" y="7"/>
                  <a:pt x="152" y="10"/>
                </a:cubicBezTo>
                <a:cubicBezTo>
                  <a:pt x="148" y="14"/>
                  <a:pt x="148" y="20"/>
                  <a:pt x="151" y="24"/>
                </a:cubicBezTo>
                <a:cubicBezTo>
                  <a:pt x="166" y="41"/>
                  <a:pt x="168" y="56"/>
                  <a:pt x="167" y="66"/>
                </a:cubicBezTo>
                <a:cubicBezTo>
                  <a:pt x="161" y="64"/>
                  <a:pt x="154" y="63"/>
                  <a:pt x="146" y="63"/>
                </a:cubicBezTo>
                <a:cubicBezTo>
                  <a:pt x="118" y="63"/>
                  <a:pt x="105" y="77"/>
                  <a:pt x="100" y="88"/>
                </a:cubicBezTo>
                <a:cubicBezTo>
                  <a:pt x="83" y="124"/>
                  <a:pt x="99" y="175"/>
                  <a:pt x="137" y="205"/>
                </a:cubicBezTo>
                <a:close/>
                <a:moveTo>
                  <a:pt x="0" y="220"/>
                </a:moveTo>
                <a:cubicBezTo>
                  <a:pt x="0" y="310"/>
                  <a:pt x="0" y="310"/>
                  <a:pt x="0" y="310"/>
                </a:cubicBezTo>
                <a:cubicBezTo>
                  <a:pt x="326" y="310"/>
                  <a:pt x="326" y="310"/>
                  <a:pt x="326" y="310"/>
                </a:cubicBezTo>
                <a:cubicBezTo>
                  <a:pt x="326" y="220"/>
                  <a:pt x="326" y="220"/>
                  <a:pt x="326" y="220"/>
                </a:cubicBezTo>
                <a:lnTo>
                  <a:pt x="0" y="220"/>
                </a:lnTo>
                <a:close/>
                <a:moveTo>
                  <a:pt x="46" y="294"/>
                </a:moveTo>
                <a:cubicBezTo>
                  <a:pt x="26" y="294"/>
                  <a:pt x="26" y="294"/>
                  <a:pt x="26" y="294"/>
                </a:cubicBezTo>
                <a:cubicBezTo>
                  <a:pt x="26" y="236"/>
                  <a:pt x="26" y="236"/>
                  <a:pt x="26" y="236"/>
                </a:cubicBezTo>
                <a:cubicBezTo>
                  <a:pt x="46" y="236"/>
                  <a:pt x="46" y="236"/>
                  <a:pt x="46" y="236"/>
                </a:cubicBezTo>
                <a:lnTo>
                  <a:pt x="46" y="294"/>
                </a:lnTo>
                <a:close/>
                <a:moveTo>
                  <a:pt x="108" y="292"/>
                </a:moveTo>
                <a:cubicBezTo>
                  <a:pt x="93" y="292"/>
                  <a:pt x="81" y="280"/>
                  <a:pt x="81" y="265"/>
                </a:cubicBezTo>
                <a:cubicBezTo>
                  <a:pt x="81" y="250"/>
                  <a:pt x="93" y="238"/>
                  <a:pt x="108" y="238"/>
                </a:cubicBezTo>
                <a:cubicBezTo>
                  <a:pt x="123" y="238"/>
                  <a:pt x="135" y="250"/>
                  <a:pt x="135" y="265"/>
                </a:cubicBezTo>
                <a:cubicBezTo>
                  <a:pt x="135" y="280"/>
                  <a:pt x="123" y="292"/>
                  <a:pt x="108" y="292"/>
                </a:cubicBezTo>
                <a:close/>
                <a:moveTo>
                  <a:pt x="305" y="294"/>
                </a:moveTo>
                <a:cubicBezTo>
                  <a:pt x="285" y="294"/>
                  <a:pt x="285" y="294"/>
                  <a:pt x="285" y="294"/>
                </a:cubicBezTo>
                <a:cubicBezTo>
                  <a:pt x="285" y="236"/>
                  <a:pt x="285" y="236"/>
                  <a:pt x="285" y="236"/>
                </a:cubicBezTo>
                <a:cubicBezTo>
                  <a:pt x="305" y="236"/>
                  <a:pt x="305" y="236"/>
                  <a:pt x="305" y="236"/>
                </a:cubicBezTo>
                <a:lnTo>
                  <a:pt x="305" y="294"/>
                </a:lnTo>
                <a:close/>
                <a:moveTo>
                  <a:pt x="108" y="254"/>
                </a:moveTo>
                <a:cubicBezTo>
                  <a:pt x="102" y="254"/>
                  <a:pt x="97" y="259"/>
                  <a:pt x="97" y="265"/>
                </a:cubicBezTo>
                <a:cubicBezTo>
                  <a:pt x="97" y="271"/>
                  <a:pt x="102" y="276"/>
                  <a:pt x="108" y="276"/>
                </a:cubicBezTo>
                <a:cubicBezTo>
                  <a:pt x="114" y="276"/>
                  <a:pt x="120" y="271"/>
                  <a:pt x="120" y="265"/>
                </a:cubicBezTo>
                <a:cubicBezTo>
                  <a:pt x="120" y="259"/>
                  <a:pt x="114" y="254"/>
                  <a:pt x="108" y="254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3" name="Freeform 12"/>
          <p:cNvSpPr>
            <a:spLocks noEditPoints="1"/>
          </p:cNvSpPr>
          <p:nvPr/>
        </p:nvSpPr>
        <p:spPr bwMode="auto">
          <a:xfrm>
            <a:off x="6439137" y="3476711"/>
            <a:ext cx="552758" cy="484244"/>
          </a:xfrm>
          <a:custGeom>
            <a:avLst/>
            <a:gdLst>
              <a:gd name="T0" fmla="*/ 272 w 327"/>
              <a:gd name="T1" fmla="*/ 165 h 286"/>
              <a:gd name="T2" fmla="*/ 263 w 327"/>
              <a:gd name="T3" fmla="*/ 148 h 286"/>
              <a:gd name="T4" fmla="*/ 254 w 327"/>
              <a:gd name="T5" fmla="*/ 150 h 286"/>
              <a:gd name="T6" fmla="*/ 235 w 327"/>
              <a:gd name="T7" fmla="*/ 145 h 286"/>
              <a:gd name="T8" fmla="*/ 226 w 327"/>
              <a:gd name="T9" fmla="*/ 101 h 286"/>
              <a:gd name="T10" fmla="*/ 216 w 327"/>
              <a:gd name="T11" fmla="*/ 183 h 286"/>
              <a:gd name="T12" fmla="*/ 211 w 327"/>
              <a:gd name="T13" fmla="*/ 186 h 286"/>
              <a:gd name="T14" fmla="*/ 202 w 327"/>
              <a:gd name="T15" fmla="*/ 155 h 286"/>
              <a:gd name="T16" fmla="*/ 192 w 327"/>
              <a:gd name="T17" fmla="*/ 204 h 286"/>
              <a:gd name="T18" fmla="*/ 192 w 327"/>
              <a:gd name="T19" fmla="*/ 220 h 286"/>
              <a:gd name="T20" fmla="*/ 214 w 327"/>
              <a:gd name="T21" fmla="*/ 286 h 286"/>
              <a:gd name="T22" fmla="*/ 270 w 327"/>
              <a:gd name="T23" fmla="*/ 259 h 286"/>
              <a:gd name="T24" fmla="*/ 289 w 327"/>
              <a:gd name="T25" fmla="*/ 170 h 286"/>
              <a:gd name="T26" fmla="*/ 261 w 327"/>
              <a:gd name="T27" fmla="*/ 137 h 286"/>
              <a:gd name="T28" fmla="*/ 273 w 327"/>
              <a:gd name="T29" fmla="*/ 140 h 286"/>
              <a:gd name="T30" fmla="*/ 283 w 327"/>
              <a:gd name="T31" fmla="*/ 125 h 286"/>
              <a:gd name="T32" fmla="*/ 247 w 327"/>
              <a:gd name="T33" fmla="*/ 129 h 286"/>
              <a:gd name="T34" fmla="*/ 186 w 327"/>
              <a:gd name="T35" fmla="*/ 140 h 286"/>
              <a:gd name="T36" fmla="*/ 204 w 327"/>
              <a:gd name="T37" fmla="*/ 125 h 286"/>
              <a:gd name="T38" fmla="*/ 186 w 327"/>
              <a:gd name="T39" fmla="*/ 140 h 286"/>
              <a:gd name="T40" fmla="*/ 186 w 327"/>
              <a:gd name="T41" fmla="*/ 69 h 286"/>
              <a:gd name="T42" fmla="*/ 239 w 327"/>
              <a:gd name="T43" fmla="*/ 53 h 286"/>
              <a:gd name="T44" fmla="*/ 186 w 327"/>
              <a:gd name="T45" fmla="*/ 104 h 286"/>
              <a:gd name="T46" fmla="*/ 226 w 327"/>
              <a:gd name="T47" fmla="*/ 89 h 286"/>
              <a:gd name="T48" fmla="*/ 283 w 327"/>
              <a:gd name="T49" fmla="*/ 104 h 286"/>
              <a:gd name="T50" fmla="*/ 186 w 327"/>
              <a:gd name="T51" fmla="*/ 89 h 286"/>
              <a:gd name="T52" fmla="*/ 141 w 327"/>
              <a:gd name="T53" fmla="*/ 160 h 286"/>
              <a:gd name="T54" fmla="*/ 45 w 327"/>
              <a:gd name="T55" fmla="*/ 175 h 286"/>
              <a:gd name="T56" fmla="*/ 141 w 327"/>
              <a:gd name="T57" fmla="*/ 160 h 286"/>
              <a:gd name="T58" fmla="*/ 39 w 327"/>
              <a:gd name="T59" fmla="*/ 0 h 286"/>
              <a:gd name="T60" fmla="*/ 0 w 327"/>
              <a:gd name="T61" fmla="*/ 185 h 286"/>
              <a:gd name="T62" fmla="*/ 181 w 327"/>
              <a:gd name="T63" fmla="*/ 224 h 286"/>
              <a:gd name="T64" fmla="*/ 180 w 327"/>
              <a:gd name="T65" fmla="*/ 198 h 286"/>
              <a:gd name="T66" fmla="*/ 170 w 327"/>
              <a:gd name="T67" fmla="*/ 27 h 286"/>
              <a:gd name="T68" fmla="*/ 289 w 327"/>
              <a:gd name="T69" fmla="*/ 27 h 286"/>
              <a:gd name="T70" fmla="*/ 301 w 327"/>
              <a:gd name="T71" fmla="*/ 74 h 286"/>
              <a:gd name="T72" fmla="*/ 301 w 327"/>
              <a:gd name="T73" fmla="*/ 222 h 286"/>
              <a:gd name="T74" fmla="*/ 327 w 327"/>
              <a:gd name="T75" fmla="*/ 39 h 286"/>
              <a:gd name="T76" fmla="*/ 158 w 327"/>
              <a:gd name="T77" fmla="*/ 198 h 286"/>
              <a:gd name="T78" fmla="*/ 27 w 327"/>
              <a:gd name="T79" fmla="*/ 185 h 286"/>
              <a:gd name="T80" fmla="*/ 39 w 327"/>
              <a:gd name="T81" fmla="*/ 27 h 286"/>
              <a:gd name="T82" fmla="*/ 158 w 327"/>
              <a:gd name="T83" fmla="*/ 198 h 286"/>
              <a:gd name="T84" fmla="*/ 155 w 327"/>
              <a:gd name="T85" fmla="*/ 13 h 286"/>
              <a:gd name="T86" fmla="*/ 171 w 327"/>
              <a:gd name="T87" fmla="*/ 13 h 286"/>
              <a:gd name="T88" fmla="*/ 141 w 327"/>
              <a:gd name="T89" fmla="*/ 125 h 286"/>
              <a:gd name="T90" fmla="*/ 45 w 327"/>
              <a:gd name="T91" fmla="*/ 140 h 286"/>
              <a:gd name="T92" fmla="*/ 141 w 327"/>
              <a:gd name="T93" fmla="*/ 125 h 286"/>
              <a:gd name="T94" fmla="*/ 45 w 327"/>
              <a:gd name="T95" fmla="*/ 53 h 286"/>
              <a:gd name="T96" fmla="*/ 141 w 327"/>
              <a:gd name="T97" fmla="*/ 69 h 286"/>
              <a:gd name="T98" fmla="*/ 254 w 327"/>
              <a:gd name="T99" fmla="*/ 53 h 286"/>
              <a:gd name="T100" fmla="*/ 301 w 327"/>
              <a:gd name="T101" fmla="*/ 74 h 286"/>
              <a:gd name="T102" fmla="*/ 254 w 327"/>
              <a:gd name="T103" fmla="*/ 53 h 286"/>
              <a:gd name="T104" fmla="*/ 45 w 327"/>
              <a:gd name="T105" fmla="*/ 89 h 286"/>
              <a:gd name="T106" fmla="*/ 141 w 327"/>
              <a:gd name="T107" fmla="*/ 104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27" h="286">
                <a:moveTo>
                  <a:pt x="279" y="162"/>
                </a:moveTo>
                <a:cubicBezTo>
                  <a:pt x="277" y="162"/>
                  <a:pt x="274" y="163"/>
                  <a:pt x="272" y="165"/>
                </a:cubicBezTo>
                <a:cubicBezTo>
                  <a:pt x="272" y="158"/>
                  <a:pt x="272" y="158"/>
                  <a:pt x="272" y="158"/>
                </a:cubicBezTo>
                <a:cubicBezTo>
                  <a:pt x="272" y="153"/>
                  <a:pt x="268" y="148"/>
                  <a:pt x="263" y="148"/>
                </a:cubicBezTo>
                <a:cubicBezTo>
                  <a:pt x="259" y="148"/>
                  <a:pt x="255" y="151"/>
                  <a:pt x="254" y="154"/>
                </a:cubicBezTo>
                <a:cubicBezTo>
                  <a:pt x="254" y="150"/>
                  <a:pt x="254" y="150"/>
                  <a:pt x="254" y="150"/>
                </a:cubicBezTo>
                <a:cubicBezTo>
                  <a:pt x="254" y="145"/>
                  <a:pt x="249" y="140"/>
                  <a:pt x="244" y="140"/>
                </a:cubicBezTo>
                <a:cubicBezTo>
                  <a:pt x="240" y="140"/>
                  <a:pt x="237" y="142"/>
                  <a:pt x="235" y="145"/>
                </a:cubicBezTo>
                <a:cubicBezTo>
                  <a:pt x="235" y="111"/>
                  <a:pt x="235" y="111"/>
                  <a:pt x="235" y="111"/>
                </a:cubicBezTo>
                <a:cubicBezTo>
                  <a:pt x="235" y="105"/>
                  <a:pt x="231" y="101"/>
                  <a:pt x="226" y="101"/>
                </a:cubicBezTo>
                <a:cubicBezTo>
                  <a:pt x="220" y="101"/>
                  <a:pt x="216" y="105"/>
                  <a:pt x="216" y="111"/>
                </a:cubicBezTo>
                <a:cubicBezTo>
                  <a:pt x="216" y="183"/>
                  <a:pt x="216" y="183"/>
                  <a:pt x="216" y="183"/>
                </a:cubicBezTo>
                <a:cubicBezTo>
                  <a:pt x="216" y="183"/>
                  <a:pt x="216" y="183"/>
                  <a:pt x="216" y="183"/>
                </a:cubicBezTo>
                <a:cubicBezTo>
                  <a:pt x="211" y="186"/>
                  <a:pt x="211" y="186"/>
                  <a:pt x="211" y="186"/>
                </a:cubicBezTo>
                <a:cubicBezTo>
                  <a:pt x="211" y="163"/>
                  <a:pt x="211" y="163"/>
                  <a:pt x="211" y="163"/>
                </a:cubicBezTo>
                <a:cubicBezTo>
                  <a:pt x="211" y="159"/>
                  <a:pt x="207" y="155"/>
                  <a:pt x="202" y="155"/>
                </a:cubicBezTo>
                <a:cubicBezTo>
                  <a:pt x="196" y="155"/>
                  <a:pt x="192" y="159"/>
                  <a:pt x="192" y="163"/>
                </a:cubicBezTo>
                <a:cubicBezTo>
                  <a:pt x="192" y="204"/>
                  <a:pt x="192" y="204"/>
                  <a:pt x="192" y="204"/>
                </a:cubicBezTo>
                <a:cubicBezTo>
                  <a:pt x="192" y="204"/>
                  <a:pt x="192" y="204"/>
                  <a:pt x="192" y="204"/>
                </a:cubicBezTo>
                <a:cubicBezTo>
                  <a:pt x="192" y="220"/>
                  <a:pt x="192" y="220"/>
                  <a:pt x="192" y="220"/>
                </a:cubicBezTo>
                <a:cubicBezTo>
                  <a:pt x="192" y="238"/>
                  <a:pt x="201" y="253"/>
                  <a:pt x="214" y="262"/>
                </a:cubicBezTo>
                <a:cubicBezTo>
                  <a:pt x="214" y="286"/>
                  <a:pt x="214" y="286"/>
                  <a:pt x="214" y="286"/>
                </a:cubicBezTo>
                <a:cubicBezTo>
                  <a:pt x="270" y="286"/>
                  <a:pt x="270" y="286"/>
                  <a:pt x="270" y="286"/>
                </a:cubicBezTo>
                <a:cubicBezTo>
                  <a:pt x="270" y="259"/>
                  <a:pt x="270" y="259"/>
                  <a:pt x="270" y="259"/>
                </a:cubicBezTo>
                <a:cubicBezTo>
                  <a:pt x="282" y="251"/>
                  <a:pt x="289" y="236"/>
                  <a:pt x="289" y="220"/>
                </a:cubicBezTo>
                <a:cubicBezTo>
                  <a:pt x="289" y="170"/>
                  <a:pt x="289" y="170"/>
                  <a:pt x="289" y="170"/>
                </a:cubicBezTo>
                <a:cubicBezTo>
                  <a:pt x="289" y="166"/>
                  <a:pt x="285" y="162"/>
                  <a:pt x="279" y="162"/>
                </a:cubicBezTo>
                <a:close/>
                <a:moveTo>
                  <a:pt x="261" y="137"/>
                </a:moveTo>
                <a:cubicBezTo>
                  <a:pt x="261" y="137"/>
                  <a:pt x="262" y="137"/>
                  <a:pt x="263" y="137"/>
                </a:cubicBezTo>
                <a:cubicBezTo>
                  <a:pt x="266" y="137"/>
                  <a:pt x="270" y="138"/>
                  <a:pt x="273" y="140"/>
                </a:cubicBezTo>
                <a:cubicBezTo>
                  <a:pt x="283" y="140"/>
                  <a:pt x="283" y="140"/>
                  <a:pt x="283" y="140"/>
                </a:cubicBezTo>
                <a:cubicBezTo>
                  <a:pt x="283" y="125"/>
                  <a:pt x="283" y="125"/>
                  <a:pt x="283" y="125"/>
                </a:cubicBezTo>
                <a:cubicBezTo>
                  <a:pt x="247" y="125"/>
                  <a:pt x="247" y="125"/>
                  <a:pt x="247" y="125"/>
                </a:cubicBezTo>
                <a:cubicBezTo>
                  <a:pt x="247" y="129"/>
                  <a:pt x="247" y="129"/>
                  <a:pt x="247" y="129"/>
                </a:cubicBezTo>
                <a:cubicBezTo>
                  <a:pt x="253" y="130"/>
                  <a:pt x="257" y="133"/>
                  <a:pt x="261" y="137"/>
                </a:cubicBezTo>
                <a:close/>
                <a:moveTo>
                  <a:pt x="186" y="140"/>
                </a:moveTo>
                <a:cubicBezTo>
                  <a:pt x="204" y="140"/>
                  <a:pt x="204" y="140"/>
                  <a:pt x="204" y="140"/>
                </a:cubicBezTo>
                <a:cubicBezTo>
                  <a:pt x="204" y="125"/>
                  <a:pt x="204" y="125"/>
                  <a:pt x="204" y="125"/>
                </a:cubicBezTo>
                <a:cubicBezTo>
                  <a:pt x="186" y="125"/>
                  <a:pt x="186" y="125"/>
                  <a:pt x="186" y="125"/>
                </a:cubicBezTo>
                <a:lnTo>
                  <a:pt x="186" y="140"/>
                </a:lnTo>
                <a:close/>
                <a:moveTo>
                  <a:pt x="186" y="53"/>
                </a:moveTo>
                <a:cubicBezTo>
                  <a:pt x="186" y="69"/>
                  <a:pt x="186" y="69"/>
                  <a:pt x="186" y="69"/>
                </a:cubicBezTo>
                <a:cubicBezTo>
                  <a:pt x="242" y="69"/>
                  <a:pt x="242" y="69"/>
                  <a:pt x="242" y="69"/>
                </a:cubicBezTo>
                <a:cubicBezTo>
                  <a:pt x="240" y="64"/>
                  <a:pt x="239" y="59"/>
                  <a:pt x="239" y="53"/>
                </a:cubicBezTo>
                <a:lnTo>
                  <a:pt x="186" y="53"/>
                </a:lnTo>
                <a:close/>
                <a:moveTo>
                  <a:pt x="186" y="104"/>
                </a:moveTo>
                <a:cubicBezTo>
                  <a:pt x="205" y="104"/>
                  <a:pt x="205" y="104"/>
                  <a:pt x="205" y="104"/>
                </a:cubicBezTo>
                <a:cubicBezTo>
                  <a:pt x="208" y="96"/>
                  <a:pt x="216" y="89"/>
                  <a:pt x="226" y="89"/>
                </a:cubicBezTo>
                <a:cubicBezTo>
                  <a:pt x="235" y="89"/>
                  <a:pt x="243" y="96"/>
                  <a:pt x="246" y="104"/>
                </a:cubicBezTo>
                <a:cubicBezTo>
                  <a:pt x="283" y="104"/>
                  <a:pt x="283" y="104"/>
                  <a:pt x="283" y="104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186" y="89"/>
                  <a:pt x="186" y="89"/>
                  <a:pt x="186" y="89"/>
                </a:cubicBezTo>
                <a:lnTo>
                  <a:pt x="186" y="104"/>
                </a:lnTo>
                <a:close/>
                <a:moveTo>
                  <a:pt x="141" y="160"/>
                </a:moveTo>
                <a:cubicBezTo>
                  <a:pt x="45" y="160"/>
                  <a:pt x="45" y="160"/>
                  <a:pt x="45" y="160"/>
                </a:cubicBezTo>
                <a:cubicBezTo>
                  <a:pt x="45" y="175"/>
                  <a:pt x="45" y="175"/>
                  <a:pt x="45" y="175"/>
                </a:cubicBezTo>
                <a:cubicBezTo>
                  <a:pt x="141" y="175"/>
                  <a:pt x="141" y="175"/>
                  <a:pt x="141" y="175"/>
                </a:cubicBezTo>
                <a:lnTo>
                  <a:pt x="141" y="160"/>
                </a:lnTo>
                <a:close/>
                <a:moveTo>
                  <a:pt x="289" y="0"/>
                </a:moveTo>
                <a:cubicBezTo>
                  <a:pt x="39" y="0"/>
                  <a:pt x="39" y="0"/>
                  <a:pt x="39" y="0"/>
                </a:cubicBezTo>
                <a:cubicBezTo>
                  <a:pt x="18" y="0"/>
                  <a:pt x="0" y="18"/>
                  <a:pt x="0" y="39"/>
                </a:cubicBezTo>
                <a:cubicBezTo>
                  <a:pt x="0" y="185"/>
                  <a:pt x="0" y="185"/>
                  <a:pt x="0" y="185"/>
                </a:cubicBezTo>
                <a:cubicBezTo>
                  <a:pt x="0" y="207"/>
                  <a:pt x="18" y="224"/>
                  <a:pt x="39" y="224"/>
                </a:cubicBezTo>
                <a:cubicBezTo>
                  <a:pt x="181" y="224"/>
                  <a:pt x="181" y="224"/>
                  <a:pt x="181" y="224"/>
                </a:cubicBezTo>
                <a:cubicBezTo>
                  <a:pt x="180" y="223"/>
                  <a:pt x="180" y="222"/>
                  <a:pt x="180" y="220"/>
                </a:cubicBezTo>
                <a:cubicBezTo>
                  <a:pt x="180" y="198"/>
                  <a:pt x="180" y="198"/>
                  <a:pt x="180" y="198"/>
                </a:cubicBezTo>
                <a:cubicBezTo>
                  <a:pt x="170" y="198"/>
                  <a:pt x="170" y="198"/>
                  <a:pt x="170" y="198"/>
                </a:cubicBezTo>
                <a:cubicBezTo>
                  <a:pt x="170" y="27"/>
                  <a:pt x="170" y="27"/>
                  <a:pt x="170" y="27"/>
                </a:cubicBezTo>
                <a:cubicBezTo>
                  <a:pt x="254" y="27"/>
                  <a:pt x="254" y="27"/>
                  <a:pt x="254" y="27"/>
                </a:cubicBezTo>
                <a:cubicBezTo>
                  <a:pt x="289" y="27"/>
                  <a:pt x="289" y="27"/>
                  <a:pt x="289" y="27"/>
                </a:cubicBezTo>
                <a:cubicBezTo>
                  <a:pt x="295" y="27"/>
                  <a:pt x="301" y="32"/>
                  <a:pt x="301" y="39"/>
                </a:cubicBezTo>
                <a:cubicBezTo>
                  <a:pt x="301" y="74"/>
                  <a:pt x="301" y="74"/>
                  <a:pt x="301" y="74"/>
                </a:cubicBezTo>
                <a:cubicBezTo>
                  <a:pt x="301" y="220"/>
                  <a:pt x="301" y="220"/>
                  <a:pt x="301" y="220"/>
                </a:cubicBezTo>
                <a:cubicBezTo>
                  <a:pt x="301" y="221"/>
                  <a:pt x="301" y="222"/>
                  <a:pt x="301" y="222"/>
                </a:cubicBezTo>
                <a:cubicBezTo>
                  <a:pt x="316" y="217"/>
                  <a:pt x="327" y="203"/>
                  <a:pt x="327" y="185"/>
                </a:cubicBezTo>
                <a:cubicBezTo>
                  <a:pt x="327" y="39"/>
                  <a:pt x="327" y="39"/>
                  <a:pt x="327" y="39"/>
                </a:cubicBezTo>
                <a:cubicBezTo>
                  <a:pt x="327" y="18"/>
                  <a:pt x="310" y="0"/>
                  <a:pt x="289" y="0"/>
                </a:cubicBezTo>
                <a:close/>
                <a:moveTo>
                  <a:pt x="158" y="198"/>
                </a:moveTo>
                <a:cubicBezTo>
                  <a:pt x="39" y="198"/>
                  <a:pt x="39" y="198"/>
                  <a:pt x="39" y="198"/>
                </a:cubicBezTo>
                <a:cubicBezTo>
                  <a:pt x="32" y="198"/>
                  <a:pt x="27" y="192"/>
                  <a:pt x="27" y="185"/>
                </a:cubicBezTo>
                <a:cubicBezTo>
                  <a:pt x="27" y="39"/>
                  <a:pt x="27" y="39"/>
                  <a:pt x="27" y="39"/>
                </a:cubicBezTo>
                <a:cubicBezTo>
                  <a:pt x="27" y="32"/>
                  <a:pt x="32" y="27"/>
                  <a:pt x="39" y="27"/>
                </a:cubicBezTo>
                <a:cubicBezTo>
                  <a:pt x="158" y="27"/>
                  <a:pt x="158" y="27"/>
                  <a:pt x="158" y="27"/>
                </a:cubicBezTo>
                <a:lnTo>
                  <a:pt x="158" y="198"/>
                </a:lnTo>
                <a:close/>
                <a:moveTo>
                  <a:pt x="163" y="21"/>
                </a:moveTo>
                <a:cubicBezTo>
                  <a:pt x="159" y="21"/>
                  <a:pt x="155" y="17"/>
                  <a:pt x="155" y="13"/>
                </a:cubicBezTo>
                <a:cubicBezTo>
                  <a:pt x="155" y="9"/>
                  <a:pt x="159" y="5"/>
                  <a:pt x="163" y="5"/>
                </a:cubicBezTo>
                <a:cubicBezTo>
                  <a:pt x="168" y="5"/>
                  <a:pt x="171" y="9"/>
                  <a:pt x="171" y="13"/>
                </a:cubicBezTo>
                <a:cubicBezTo>
                  <a:pt x="171" y="17"/>
                  <a:pt x="168" y="21"/>
                  <a:pt x="163" y="21"/>
                </a:cubicBezTo>
                <a:close/>
                <a:moveTo>
                  <a:pt x="141" y="125"/>
                </a:moveTo>
                <a:cubicBezTo>
                  <a:pt x="45" y="125"/>
                  <a:pt x="45" y="125"/>
                  <a:pt x="45" y="125"/>
                </a:cubicBezTo>
                <a:cubicBezTo>
                  <a:pt x="45" y="140"/>
                  <a:pt x="45" y="140"/>
                  <a:pt x="45" y="140"/>
                </a:cubicBezTo>
                <a:cubicBezTo>
                  <a:pt x="141" y="140"/>
                  <a:pt x="141" y="140"/>
                  <a:pt x="141" y="140"/>
                </a:cubicBezTo>
                <a:lnTo>
                  <a:pt x="141" y="125"/>
                </a:lnTo>
                <a:close/>
                <a:moveTo>
                  <a:pt x="141" y="53"/>
                </a:moveTo>
                <a:cubicBezTo>
                  <a:pt x="45" y="53"/>
                  <a:pt x="45" y="53"/>
                  <a:pt x="45" y="53"/>
                </a:cubicBezTo>
                <a:cubicBezTo>
                  <a:pt x="45" y="69"/>
                  <a:pt x="45" y="69"/>
                  <a:pt x="45" y="69"/>
                </a:cubicBezTo>
                <a:cubicBezTo>
                  <a:pt x="141" y="69"/>
                  <a:pt x="141" y="69"/>
                  <a:pt x="141" y="69"/>
                </a:cubicBezTo>
                <a:lnTo>
                  <a:pt x="141" y="53"/>
                </a:lnTo>
                <a:close/>
                <a:moveTo>
                  <a:pt x="254" y="53"/>
                </a:moveTo>
                <a:cubicBezTo>
                  <a:pt x="254" y="64"/>
                  <a:pt x="263" y="74"/>
                  <a:pt x="274" y="74"/>
                </a:cubicBezTo>
                <a:cubicBezTo>
                  <a:pt x="301" y="74"/>
                  <a:pt x="301" y="74"/>
                  <a:pt x="301" y="74"/>
                </a:cubicBezTo>
                <a:cubicBezTo>
                  <a:pt x="254" y="27"/>
                  <a:pt x="254" y="27"/>
                  <a:pt x="254" y="27"/>
                </a:cubicBezTo>
                <a:lnTo>
                  <a:pt x="254" y="53"/>
                </a:lnTo>
                <a:close/>
                <a:moveTo>
                  <a:pt x="141" y="89"/>
                </a:moveTo>
                <a:cubicBezTo>
                  <a:pt x="45" y="89"/>
                  <a:pt x="45" y="89"/>
                  <a:pt x="45" y="89"/>
                </a:cubicBezTo>
                <a:cubicBezTo>
                  <a:pt x="45" y="104"/>
                  <a:pt x="45" y="104"/>
                  <a:pt x="45" y="104"/>
                </a:cubicBezTo>
                <a:cubicBezTo>
                  <a:pt x="141" y="104"/>
                  <a:pt x="141" y="104"/>
                  <a:pt x="141" y="104"/>
                </a:cubicBezTo>
                <a:lnTo>
                  <a:pt x="141" y="89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4" name="Freeform 16"/>
          <p:cNvSpPr>
            <a:spLocks noEditPoints="1"/>
          </p:cNvSpPr>
          <p:nvPr/>
        </p:nvSpPr>
        <p:spPr bwMode="auto">
          <a:xfrm>
            <a:off x="4956413" y="3561283"/>
            <a:ext cx="447821" cy="393140"/>
          </a:xfrm>
          <a:custGeom>
            <a:avLst/>
            <a:gdLst>
              <a:gd name="T0" fmla="*/ 246 w 326"/>
              <a:gd name="T1" fmla="*/ 42 h 286"/>
              <a:gd name="T2" fmla="*/ 261 w 326"/>
              <a:gd name="T3" fmla="*/ 54 h 286"/>
              <a:gd name="T4" fmla="*/ 279 w 326"/>
              <a:gd name="T5" fmla="*/ 42 h 286"/>
              <a:gd name="T6" fmla="*/ 269 w 326"/>
              <a:gd name="T7" fmla="*/ 54 h 286"/>
              <a:gd name="T8" fmla="*/ 279 w 326"/>
              <a:gd name="T9" fmla="*/ 42 h 286"/>
              <a:gd name="T10" fmla="*/ 38 w 326"/>
              <a:gd name="T11" fmla="*/ 0 h 286"/>
              <a:gd name="T12" fmla="*/ 0 w 326"/>
              <a:gd name="T13" fmla="*/ 185 h 286"/>
              <a:gd name="T14" fmla="*/ 131 w 326"/>
              <a:gd name="T15" fmla="*/ 224 h 286"/>
              <a:gd name="T16" fmla="*/ 203 w 326"/>
              <a:gd name="T17" fmla="*/ 252 h 286"/>
              <a:gd name="T18" fmla="*/ 288 w 326"/>
              <a:gd name="T19" fmla="*/ 224 h 286"/>
              <a:gd name="T20" fmla="*/ 326 w 326"/>
              <a:gd name="T21" fmla="*/ 39 h 286"/>
              <a:gd name="T22" fmla="*/ 163 w 326"/>
              <a:gd name="T23" fmla="*/ 8 h 286"/>
              <a:gd name="T24" fmla="*/ 163 w 326"/>
              <a:gd name="T25" fmla="*/ 20 h 286"/>
              <a:gd name="T26" fmla="*/ 163 w 326"/>
              <a:gd name="T27" fmla="*/ 8 h 286"/>
              <a:gd name="T28" fmla="*/ 256 w 326"/>
              <a:gd name="T29" fmla="*/ 216 h 286"/>
              <a:gd name="T30" fmla="*/ 256 w 326"/>
              <a:gd name="T31" fmla="*/ 207 h 286"/>
              <a:gd name="T32" fmla="*/ 288 w 326"/>
              <a:gd name="T33" fmla="*/ 211 h 286"/>
              <a:gd name="T34" fmla="*/ 300 w 326"/>
              <a:gd name="T35" fmla="*/ 185 h 286"/>
              <a:gd name="T36" fmla="*/ 38 w 326"/>
              <a:gd name="T37" fmla="*/ 198 h 286"/>
              <a:gd name="T38" fmla="*/ 26 w 326"/>
              <a:gd name="T39" fmla="*/ 39 h 286"/>
              <a:gd name="T40" fmla="*/ 288 w 326"/>
              <a:gd name="T41" fmla="*/ 27 h 286"/>
              <a:gd name="T42" fmla="*/ 300 w 326"/>
              <a:gd name="T43" fmla="*/ 185 h 286"/>
              <a:gd name="T44" fmla="*/ 94 w 326"/>
              <a:gd name="T45" fmla="*/ 260 h 286"/>
              <a:gd name="T46" fmla="*/ 94 w 326"/>
              <a:gd name="T47" fmla="*/ 286 h 286"/>
              <a:gd name="T48" fmla="*/ 245 w 326"/>
              <a:gd name="T49" fmla="*/ 273 h 286"/>
              <a:gd name="T50" fmla="*/ 238 w 326"/>
              <a:gd name="T51" fmla="*/ 65 h 286"/>
              <a:gd name="T52" fmla="*/ 223 w 326"/>
              <a:gd name="T53" fmla="*/ 77 h 286"/>
              <a:gd name="T54" fmla="*/ 238 w 326"/>
              <a:gd name="T55" fmla="*/ 65 h 286"/>
              <a:gd name="T56" fmla="*/ 203 w 326"/>
              <a:gd name="T57" fmla="*/ 181 h 286"/>
              <a:gd name="T58" fmla="*/ 45 w 326"/>
              <a:gd name="T59" fmla="*/ 44 h 286"/>
              <a:gd name="T60" fmla="*/ 78 w 326"/>
              <a:gd name="T61" fmla="*/ 162 h 286"/>
              <a:gd name="T62" fmla="*/ 114 w 326"/>
              <a:gd name="T63" fmla="*/ 117 h 286"/>
              <a:gd name="T64" fmla="*/ 124 w 326"/>
              <a:gd name="T65" fmla="*/ 66 h 286"/>
              <a:gd name="T66" fmla="*/ 134 w 326"/>
              <a:gd name="T67" fmla="*/ 117 h 286"/>
              <a:gd name="T68" fmla="*/ 170 w 326"/>
              <a:gd name="T69" fmla="*/ 162 h 286"/>
              <a:gd name="T70" fmla="*/ 170 w 326"/>
              <a:gd name="T71" fmla="*/ 162 h 286"/>
              <a:gd name="T72" fmla="*/ 78 w 326"/>
              <a:gd name="T73" fmla="*/ 162 h 286"/>
              <a:gd name="T74" fmla="*/ 78 w 326"/>
              <a:gd name="T75" fmla="*/ 162 h 286"/>
              <a:gd name="T76" fmla="*/ 281 w 326"/>
              <a:gd name="T77" fmla="*/ 181 h 286"/>
              <a:gd name="T78" fmla="*/ 220 w 326"/>
              <a:gd name="T79" fmla="*/ 128 h 286"/>
              <a:gd name="T80" fmla="*/ 233 w 326"/>
              <a:gd name="T81" fmla="*/ 173 h 286"/>
              <a:gd name="T82" fmla="*/ 247 w 326"/>
              <a:gd name="T83" fmla="*/ 156 h 286"/>
              <a:gd name="T84" fmla="*/ 251 w 326"/>
              <a:gd name="T85" fmla="*/ 137 h 286"/>
              <a:gd name="T86" fmla="*/ 254 w 326"/>
              <a:gd name="T87" fmla="*/ 156 h 286"/>
              <a:gd name="T88" fmla="*/ 268 w 326"/>
              <a:gd name="T89" fmla="*/ 173 h 286"/>
              <a:gd name="T90" fmla="*/ 268 w 326"/>
              <a:gd name="T91" fmla="*/ 174 h 286"/>
              <a:gd name="T92" fmla="*/ 233 w 326"/>
              <a:gd name="T93" fmla="*/ 174 h 286"/>
              <a:gd name="T94" fmla="*/ 233 w 326"/>
              <a:gd name="T95" fmla="*/ 173 h 286"/>
              <a:gd name="T96" fmla="*/ 246 w 326"/>
              <a:gd name="T97" fmla="*/ 65 h 286"/>
              <a:gd name="T98" fmla="*/ 252 w 326"/>
              <a:gd name="T99" fmla="*/ 77 h 286"/>
              <a:gd name="T100" fmla="*/ 238 w 326"/>
              <a:gd name="T101" fmla="*/ 42 h 286"/>
              <a:gd name="T102" fmla="*/ 223 w 326"/>
              <a:gd name="T103" fmla="*/ 54 h 286"/>
              <a:gd name="T104" fmla="*/ 238 w 326"/>
              <a:gd name="T105" fmla="*/ 42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26" h="286">
                <a:moveTo>
                  <a:pt x="261" y="42"/>
                </a:moveTo>
                <a:cubicBezTo>
                  <a:pt x="246" y="42"/>
                  <a:pt x="246" y="42"/>
                  <a:pt x="246" y="42"/>
                </a:cubicBezTo>
                <a:cubicBezTo>
                  <a:pt x="246" y="54"/>
                  <a:pt x="246" y="54"/>
                  <a:pt x="246" y="54"/>
                </a:cubicBezTo>
                <a:cubicBezTo>
                  <a:pt x="261" y="54"/>
                  <a:pt x="261" y="54"/>
                  <a:pt x="261" y="54"/>
                </a:cubicBezTo>
                <a:lnTo>
                  <a:pt x="261" y="42"/>
                </a:lnTo>
                <a:close/>
                <a:moveTo>
                  <a:pt x="279" y="42"/>
                </a:moveTo>
                <a:cubicBezTo>
                  <a:pt x="269" y="42"/>
                  <a:pt x="269" y="42"/>
                  <a:pt x="269" y="42"/>
                </a:cubicBezTo>
                <a:cubicBezTo>
                  <a:pt x="269" y="54"/>
                  <a:pt x="269" y="54"/>
                  <a:pt x="269" y="54"/>
                </a:cubicBezTo>
                <a:cubicBezTo>
                  <a:pt x="279" y="54"/>
                  <a:pt x="279" y="54"/>
                  <a:pt x="279" y="54"/>
                </a:cubicBezTo>
                <a:lnTo>
                  <a:pt x="279" y="42"/>
                </a:lnTo>
                <a:close/>
                <a:moveTo>
                  <a:pt x="288" y="0"/>
                </a:moveTo>
                <a:cubicBezTo>
                  <a:pt x="38" y="0"/>
                  <a:pt x="38" y="0"/>
                  <a:pt x="38" y="0"/>
                </a:cubicBezTo>
                <a:cubicBezTo>
                  <a:pt x="17" y="0"/>
                  <a:pt x="0" y="18"/>
                  <a:pt x="0" y="39"/>
                </a:cubicBezTo>
                <a:cubicBezTo>
                  <a:pt x="0" y="185"/>
                  <a:pt x="0" y="185"/>
                  <a:pt x="0" y="185"/>
                </a:cubicBezTo>
                <a:cubicBezTo>
                  <a:pt x="0" y="207"/>
                  <a:pt x="17" y="224"/>
                  <a:pt x="38" y="224"/>
                </a:cubicBezTo>
                <a:cubicBezTo>
                  <a:pt x="131" y="224"/>
                  <a:pt x="131" y="224"/>
                  <a:pt x="131" y="224"/>
                </a:cubicBezTo>
                <a:cubicBezTo>
                  <a:pt x="131" y="252"/>
                  <a:pt x="131" y="252"/>
                  <a:pt x="131" y="252"/>
                </a:cubicBezTo>
                <a:cubicBezTo>
                  <a:pt x="203" y="252"/>
                  <a:pt x="203" y="252"/>
                  <a:pt x="203" y="252"/>
                </a:cubicBezTo>
                <a:cubicBezTo>
                  <a:pt x="203" y="224"/>
                  <a:pt x="203" y="224"/>
                  <a:pt x="203" y="224"/>
                </a:cubicBezTo>
                <a:cubicBezTo>
                  <a:pt x="288" y="224"/>
                  <a:pt x="288" y="224"/>
                  <a:pt x="288" y="224"/>
                </a:cubicBezTo>
                <a:cubicBezTo>
                  <a:pt x="309" y="224"/>
                  <a:pt x="326" y="207"/>
                  <a:pt x="326" y="185"/>
                </a:cubicBezTo>
                <a:cubicBezTo>
                  <a:pt x="326" y="39"/>
                  <a:pt x="326" y="39"/>
                  <a:pt x="326" y="39"/>
                </a:cubicBezTo>
                <a:cubicBezTo>
                  <a:pt x="326" y="18"/>
                  <a:pt x="309" y="0"/>
                  <a:pt x="288" y="0"/>
                </a:cubicBezTo>
                <a:close/>
                <a:moveTo>
                  <a:pt x="163" y="8"/>
                </a:moveTo>
                <a:cubicBezTo>
                  <a:pt x="166" y="8"/>
                  <a:pt x="169" y="11"/>
                  <a:pt x="169" y="14"/>
                </a:cubicBezTo>
                <a:cubicBezTo>
                  <a:pt x="169" y="18"/>
                  <a:pt x="166" y="20"/>
                  <a:pt x="163" y="20"/>
                </a:cubicBezTo>
                <a:cubicBezTo>
                  <a:pt x="160" y="20"/>
                  <a:pt x="157" y="18"/>
                  <a:pt x="157" y="14"/>
                </a:cubicBezTo>
                <a:cubicBezTo>
                  <a:pt x="157" y="11"/>
                  <a:pt x="160" y="8"/>
                  <a:pt x="163" y="8"/>
                </a:cubicBezTo>
                <a:close/>
                <a:moveTo>
                  <a:pt x="284" y="216"/>
                </a:moveTo>
                <a:cubicBezTo>
                  <a:pt x="256" y="216"/>
                  <a:pt x="256" y="216"/>
                  <a:pt x="256" y="216"/>
                </a:cubicBezTo>
                <a:cubicBezTo>
                  <a:pt x="253" y="216"/>
                  <a:pt x="251" y="214"/>
                  <a:pt x="251" y="211"/>
                </a:cubicBezTo>
                <a:cubicBezTo>
                  <a:pt x="251" y="209"/>
                  <a:pt x="253" y="207"/>
                  <a:pt x="256" y="207"/>
                </a:cubicBezTo>
                <a:cubicBezTo>
                  <a:pt x="284" y="207"/>
                  <a:pt x="284" y="207"/>
                  <a:pt x="284" y="207"/>
                </a:cubicBezTo>
                <a:cubicBezTo>
                  <a:pt x="286" y="207"/>
                  <a:pt x="288" y="209"/>
                  <a:pt x="288" y="211"/>
                </a:cubicBezTo>
                <a:cubicBezTo>
                  <a:pt x="288" y="214"/>
                  <a:pt x="286" y="216"/>
                  <a:pt x="284" y="216"/>
                </a:cubicBezTo>
                <a:close/>
                <a:moveTo>
                  <a:pt x="300" y="185"/>
                </a:moveTo>
                <a:cubicBezTo>
                  <a:pt x="300" y="192"/>
                  <a:pt x="295" y="198"/>
                  <a:pt x="288" y="198"/>
                </a:cubicBezTo>
                <a:cubicBezTo>
                  <a:pt x="38" y="198"/>
                  <a:pt x="38" y="198"/>
                  <a:pt x="38" y="198"/>
                </a:cubicBezTo>
                <a:cubicBezTo>
                  <a:pt x="31" y="198"/>
                  <a:pt x="26" y="192"/>
                  <a:pt x="26" y="185"/>
                </a:cubicBezTo>
                <a:cubicBezTo>
                  <a:pt x="26" y="39"/>
                  <a:pt x="26" y="39"/>
                  <a:pt x="26" y="39"/>
                </a:cubicBezTo>
                <a:cubicBezTo>
                  <a:pt x="26" y="32"/>
                  <a:pt x="31" y="27"/>
                  <a:pt x="38" y="27"/>
                </a:cubicBezTo>
                <a:cubicBezTo>
                  <a:pt x="288" y="27"/>
                  <a:pt x="288" y="27"/>
                  <a:pt x="288" y="27"/>
                </a:cubicBezTo>
                <a:cubicBezTo>
                  <a:pt x="295" y="27"/>
                  <a:pt x="300" y="32"/>
                  <a:pt x="300" y="39"/>
                </a:cubicBezTo>
                <a:lnTo>
                  <a:pt x="300" y="185"/>
                </a:lnTo>
                <a:close/>
                <a:moveTo>
                  <a:pt x="232" y="260"/>
                </a:moveTo>
                <a:cubicBezTo>
                  <a:pt x="94" y="260"/>
                  <a:pt x="94" y="260"/>
                  <a:pt x="94" y="260"/>
                </a:cubicBezTo>
                <a:cubicBezTo>
                  <a:pt x="87" y="260"/>
                  <a:pt x="81" y="266"/>
                  <a:pt x="81" y="273"/>
                </a:cubicBezTo>
                <a:cubicBezTo>
                  <a:pt x="81" y="280"/>
                  <a:pt x="87" y="286"/>
                  <a:pt x="94" y="286"/>
                </a:cubicBezTo>
                <a:cubicBezTo>
                  <a:pt x="232" y="286"/>
                  <a:pt x="232" y="286"/>
                  <a:pt x="232" y="286"/>
                </a:cubicBezTo>
                <a:cubicBezTo>
                  <a:pt x="239" y="286"/>
                  <a:pt x="245" y="280"/>
                  <a:pt x="245" y="273"/>
                </a:cubicBezTo>
                <a:cubicBezTo>
                  <a:pt x="245" y="266"/>
                  <a:pt x="239" y="260"/>
                  <a:pt x="232" y="260"/>
                </a:cubicBezTo>
                <a:close/>
                <a:moveTo>
                  <a:pt x="238" y="65"/>
                </a:moveTo>
                <a:cubicBezTo>
                  <a:pt x="223" y="65"/>
                  <a:pt x="223" y="65"/>
                  <a:pt x="223" y="65"/>
                </a:cubicBezTo>
                <a:cubicBezTo>
                  <a:pt x="223" y="77"/>
                  <a:pt x="223" y="77"/>
                  <a:pt x="223" y="77"/>
                </a:cubicBezTo>
                <a:cubicBezTo>
                  <a:pt x="238" y="77"/>
                  <a:pt x="238" y="77"/>
                  <a:pt x="238" y="77"/>
                </a:cubicBezTo>
                <a:lnTo>
                  <a:pt x="238" y="65"/>
                </a:lnTo>
                <a:close/>
                <a:moveTo>
                  <a:pt x="45" y="181"/>
                </a:moveTo>
                <a:cubicBezTo>
                  <a:pt x="203" y="181"/>
                  <a:pt x="203" y="181"/>
                  <a:pt x="203" y="181"/>
                </a:cubicBezTo>
                <a:cubicBezTo>
                  <a:pt x="203" y="44"/>
                  <a:pt x="203" y="44"/>
                  <a:pt x="203" y="44"/>
                </a:cubicBezTo>
                <a:cubicBezTo>
                  <a:pt x="45" y="44"/>
                  <a:pt x="45" y="44"/>
                  <a:pt x="45" y="44"/>
                </a:cubicBezTo>
                <a:lnTo>
                  <a:pt x="45" y="181"/>
                </a:lnTo>
                <a:close/>
                <a:moveTo>
                  <a:pt x="78" y="162"/>
                </a:moveTo>
                <a:cubicBezTo>
                  <a:pt x="78" y="146"/>
                  <a:pt x="93" y="131"/>
                  <a:pt x="112" y="127"/>
                </a:cubicBezTo>
                <a:cubicBezTo>
                  <a:pt x="117" y="124"/>
                  <a:pt x="115" y="118"/>
                  <a:pt x="114" y="117"/>
                </a:cubicBezTo>
                <a:cubicBezTo>
                  <a:pt x="108" y="112"/>
                  <a:pt x="103" y="102"/>
                  <a:pt x="103" y="91"/>
                </a:cubicBezTo>
                <a:cubicBezTo>
                  <a:pt x="103" y="76"/>
                  <a:pt x="113" y="66"/>
                  <a:pt x="124" y="66"/>
                </a:cubicBezTo>
                <a:cubicBezTo>
                  <a:pt x="135" y="66"/>
                  <a:pt x="145" y="76"/>
                  <a:pt x="145" y="91"/>
                </a:cubicBezTo>
                <a:cubicBezTo>
                  <a:pt x="145" y="102"/>
                  <a:pt x="140" y="112"/>
                  <a:pt x="134" y="117"/>
                </a:cubicBezTo>
                <a:cubicBezTo>
                  <a:pt x="133" y="118"/>
                  <a:pt x="131" y="124"/>
                  <a:pt x="136" y="127"/>
                </a:cubicBezTo>
                <a:cubicBezTo>
                  <a:pt x="155" y="131"/>
                  <a:pt x="170" y="146"/>
                  <a:pt x="170" y="162"/>
                </a:cubicBezTo>
                <a:cubicBezTo>
                  <a:pt x="170" y="162"/>
                  <a:pt x="170" y="162"/>
                  <a:pt x="170" y="162"/>
                </a:cubicBezTo>
                <a:cubicBezTo>
                  <a:pt x="170" y="162"/>
                  <a:pt x="170" y="162"/>
                  <a:pt x="170" y="162"/>
                </a:cubicBezTo>
                <a:cubicBezTo>
                  <a:pt x="170" y="172"/>
                  <a:pt x="162" y="171"/>
                  <a:pt x="124" y="171"/>
                </a:cubicBezTo>
                <a:cubicBezTo>
                  <a:pt x="88" y="171"/>
                  <a:pt x="78" y="172"/>
                  <a:pt x="78" y="162"/>
                </a:cubicBezTo>
                <a:cubicBezTo>
                  <a:pt x="78" y="162"/>
                  <a:pt x="78" y="162"/>
                  <a:pt x="78" y="162"/>
                </a:cubicBezTo>
                <a:cubicBezTo>
                  <a:pt x="78" y="162"/>
                  <a:pt x="78" y="162"/>
                  <a:pt x="78" y="162"/>
                </a:cubicBezTo>
                <a:close/>
                <a:moveTo>
                  <a:pt x="220" y="181"/>
                </a:moveTo>
                <a:cubicBezTo>
                  <a:pt x="281" y="181"/>
                  <a:pt x="281" y="181"/>
                  <a:pt x="281" y="181"/>
                </a:cubicBezTo>
                <a:cubicBezTo>
                  <a:pt x="281" y="128"/>
                  <a:pt x="281" y="128"/>
                  <a:pt x="281" y="128"/>
                </a:cubicBezTo>
                <a:cubicBezTo>
                  <a:pt x="220" y="128"/>
                  <a:pt x="220" y="128"/>
                  <a:pt x="220" y="128"/>
                </a:cubicBezTo>
                <a:lnTo>
                  <a:pt x="220" y="181"/>
                </a:lnTo>
                <a:close/>
                <a:moveTo>
                  <a:pt x="233" y="173"/>
                </a:moveTo>
                <a:cubicBezTo>
                  <a:pt x="233" y="167"/>
                  <a:pt x="238" y="162"/>
                  <a:pt x="246" y="160"/>
                </a:cubicBezTo>
                <a:cubicBezTo>
                  <a:pt x="248" y="159"/>
                  <a:pt x="247" y="157"/>
                  <a:pt x="247" y="156"/>
                </a:cubicBezTo>
                <a:cubicBezTo>
                  <a:pt x="244" y="154"/>
                  <a:pt x="243" y="150"/>
                  <a:pt x="243" y="146"/>
                </a:cubicBezTo>
                <a:cubicBezTo>
                  <a:pt x="243" y="140"/>
                  <a:pt x="246" y="137"/>
                  <a:pt x="251" y="137"/>
                </a:cubicBezTo>
                <a:cubicBezTo>
                  <a:pt x="255" y="137"/>
                  <a:pt x="258" y="140"/>
                  <a:pt x="258" y="146"/>
                </a:cubicBezTo>
                <a:cubicBezTo>
                  <a:pt x="258" y="150"/>
                  <a:pt x="257" y="154"/>
                  <a:pt x="254" y="156"/>
                </a:cubicBezTo>
                <a:cubicBezTo>
                  <a:pt x="254" y="157"/>
                  <a:pt x="253" y="159"/>
                  <a:pt x="255" y="160"/>
                </a:cubicBezTo>
                <a:cubicBezTo>
                  <a:pt x="263" y="162"/>
                  <a:pt x="268" y="167"/>
                  <a:pt x="268" y="173"/>
                </a:cubicBezTo>
                <a:cubicBezTo>
                  <a:pt x="268" y="173"/>
                  <a:pt x="268" y="173"/>
                  <a:pt x="268" y="174"/>
                </a:cubicBezTo>
                <a:cubicBezTo>
                  <a:pt x="268" y="174"/>
                  <a:pt x="268" y="174"/>
                  <a:pt x="268" y="174"/>
                </a:cubicBezTo>
                <a:cubicBezTo>
                  <a:pt x="268" y="177"/>
                  <a:pt x="265" y="177"/>
                  <a:pt x="251" y="177"/>
                </a:cubicBezTo>
                <a:cubicBezTo>
                  <a:pt x="237" y="177"/>
                  <a:pt x="233" y="177"/>
                  <a:pt x="233" y="174"/>
                </a:cubicBezTo>
                <a:cubicBezTo>
                  <a:pt x="233" y="174"/>
                  <a:pt x="233" y="174"/>
                  <a:pt x="233" y="174"/>
                </a:cubicBezTo>
                <a:cubicBezTo>
                  <a:pt x="233" y="173"/>
                  <a:pt x="233" y="173"/>
                  <a:pt x="233" y="173"/>
                </a:cubicBezTo>
                <a:close/>
                <a:moveTo>
                  <a:pt x="252" y="65"/>
                </a:moveTo>
                <a:cubicBezTo>
                  <a:pt x="246" y="65"/>
                  <a:pt x="246" y="65"/>
                  <a:pt x="246" y="65"/>
                </a:cubicBezTo>
                <a:cubicBezTo>
                  <a:pt x="246" y="77"/>
                  <a:pt x="246" y="77"/>
                  <a:pt x="246" y="77"/>
                </a:cubicBezTo>
                <a:cubicBezTo>
                  <a:pt x="252" y="77"/>
                  <a:pt x="252" y="77"/>
                  <a:pt x="252" y="77"/>
                </a:cubicBezTo>
                <a:lnTo>
                  <a:pt x="252" y="65"/>
                </a:lnTo>
                <a:close/>
                <a:moveTo>
                  <a:pt x="238" y="42"/>
                </a:moveTo>
                <a:cubicBezTo>
                  <a:pt x="223" y="42"/>
                  <a:pt x="223" y="42"/>
                  <a:pt x="223" y="42"/>
                </a:cubicBezTo>
                <a:cubicBezTo>
                  <a:pt x="223" y="54"/>
                  <a:pt x="223" y="54"/>
                  <a:pt x="223" y="54"/>
                </a:cubicBezTo>
                <a:cubicBezTo>
                  <a:pt x="238" y="54"/>
                  <a:pt x="238" y="54"/>
                  <a:pt x="238" y="54"/>
                </a:cubicBezTo>
                <a:lnTo>
                  <a:pt x="238" y="42"/>
                </a:ln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5" name="Freeform 17"/>
          <p:cNvSpPr>
            <a:spLocks noEditPoints="1"/>
          </p:cNvSpPr>
          <p:nvPr/>
        </p:nvSpPr>
        <p:spPr bwMode="auto">
          <a:xfrm>
            <a:off x="7510120" y="3607663"/>
            <a:ext cx="388251" cy="340128"/>
          </a:xfrm>
          <a:custGeom>
            <a:avLst/>
            <a:gdLst>
              <a:gd name="T0" fmla="*/ 0 w 327"/>
              <a:gd name="T1" fmla="*/ 207 h 286"/>
              <a:gd name="T2" fmla="*/ 202 w 327"/>
              <a:gd name="T3" fmla="*/ 275 h 286"/>
              <a:gd name="T4" fmla="*/ 217 w 327"/>
              <a:gd name="T5" fmla="*/ 277 h 286"/>
              <a:gd name="T6" fmla="*/ 232 w 327"/>
              <a:gd name="T7" fmla="*/ 282 h 286"/>
              <a:gd name="T8" fmla="*/ 262 w 327"/>
              <a:gd name="T9" fmla="*/ 247 h 286"/>
              <a:gd name="T10" fmla="*/ 287 w 327"/>
              <a:gd name="T11" fmla="*/ 284 h 286"/>
              <a:gd name="T12" fmla="*/ 302 w 327"/>
              <a:gd name="T13" fmla="*/ 277 h 286"/>
              <a:gd name="T14" fmla="*/ 327 w 327"/>
              <a:gd name="T15" fmla="*/ 207 h 286"/>
              <a:gd name="T16" fmla="*/ 285 w 327"/>
              <a:gd name="T17" fmla="*/ 44 h 286"/>
              <a:gd name="T18" fmla="*/ 275 w 327"/>
              <a:gd name="T19" fmla="*/ 50 h 286"/>
              <a:gd name="T20" fmla="*/ 291 w 327"/>
              <a:gd name="T21" fmla="*/ 87 h 286"/>
              <a:gd name="T22" fmla="*/ 281 w 327"/>
              <a:gd name="T23" fmla="*/ 81 h 286"/>
              <a:gd name="T24" fmla="*/ 251 w 327"/>
              <a:gd name="T25" fmla="*/ 56 h 286"/>
              <a:gd name="T26" fmla="*/ 247 w 327"/>
              <a:gd name="T27" fmla="*/ 81 h 286"/>
              <a:gd name="T28" fmla="*/ 247 w 327"/>
              <a:gd name="T29" fmla="*/ 93 h 286"/>
              <a:gd name="T30" fmla="*/ 217 w 327"/>
              <a:gd name="T31" fmla="*/ 44 h 286"/>
              <a:gd name="T32" fmla="*/ 207 w 327"/>
              <a:gd name="T33" fmla="*/ 50 h 286"/>
              <a:gd name="T34" fmla="*/ 223 w 327"/>
              <a:gd name="T35" fmla="*/ 87 h 286"/>
              <a:gd name="T36" fmla="*/ 213 w 327"/>
              <a:gd name="T37" fmla="*/ 81 h 286"/>
              <a:gd name="T38" fmla="*/ 148 w 327"/>
              <a:gd name="T39" fmla="*/ 56 h 286"/>
              <a:gd name="T40" fmla="*/ 145 w 327"/>
              <a:gd name="T41" fmla="*/ 81 h 286"/>
              <a:gd name="T42" fmla="*/ 145 w 327"/>
              <a:gd name="T43" fmla="*/ 93 h 286"/>
              <a:gd name="T44" fmla="*/ 114 w 327"/>
              <a:gd name="T45" fmla="*/ 44 h 286"/>
              <a:gd name="T46" fmla="*/ 104 w 327"/>
              <a:gd name="T47" fmla="*/ 50 h 286"/>
              <a:gd name="T48" fmla="*/ 120 w 327"/>
              <a:gd name="T49" fmla="*/ 87 h 286"/>
              <a:gd name="T50" fmla="*/ 110 w 327"/>
              <a:gd name="T51" fmla="*/ 81 h 286"/>
              <a:gd name="T52" fmla="*/ 80 w 327"/>
              <a:gd name="T53" fmla="*/ 56 h 286"/>
              <a:gd name="T54" fmla="*/ 76 w 327"/>
              <a:gd name="T55" fmla="*/ 81 h 286"/>
              <a:gd name="T56" fmla="*/ 76 w 327"/>
              <a:gd name="T57" fmla="*/ 93 h 286"/>
              <a:gd name="T58" fmla="*/ 46 w 327"/>
              <a:gd name="T59" fmla="*/ 44 h 286"/>
              <a:gd name="T60" fmla="*/ 36 w 327"/>
              <a:gd name="T61" fmla="*/ 50 h 286"/>
              <a:gd name="T62" fmla="*/ 52 w 327"/>
              <a:gd name="T63" fmla="*/ 87 h 286"/>
              <a:gd name="T64" fmla="*/ 42 w 327"/>
              <a:gd name="T65" fmla="*/ 81 h 286"/>
              <a:gd name="T66" fmla="*/ 42 w 327"/>
              <a:gd name="T67" fmla="*/ 199 h 286"/>
              <a:gd name="T68" fmla="*/ 166 w 327"/>
              <a:gd name="T69" fmla="*/ 170 h 286"/>
              <a:gd name="T70" fmla="*/ 166 w 327"/>
              <a:gd name="T71" fmla="*/ 159 h 286"/>
              <a:gd name="T72" fmla="*/ 179 w 327"/>
              <a:gd name="T73" fmla="*/ 93 h 286"/>
              <a:gd name="T74" fmla="*/ 189 w 327"/>
              <a:gd name="T75" fmla="*/ 87 h 286"/>
              <a:gd name="T76" fmla="*/ 173 w 327"/>
              <a:gd name="T77" fmla="*/ 50 h 286"/>
              <a:gd name="T78" fmla="*/ 183 w 327"/>
              <a:gd name="T79" fmla="*/ 56 h 286"/>
              <a:gd name="T80" fmla="*/ 305 w 327"/>
              <a:gd name="T81" fmla="*/ 211 h 286"/>
              <a:gd name="T82" fmla="*/ 285 w 327"/>
              <a:gd name="T83" fmla="*/ 233 h 286"/>
              <a:gd name="T84" fmla="*/ 261 w 327"/>
              <a:gd name="T85" fmla="*/ 239 h 286"/>
              <a:gd name="T86" fmla="*/ 244 w 327"/>
              <a:gd name="T87" fmla="*/ 229 h 286"/>
              <a:gd name="T88" fmla="*/ 224 w 327"/>
              <a:gd name="T89" fmla="*/ 230 h 286"/>
              <a:gd name="T90" fmla="*/ 205 w 327"/>
              <a:gd name="T91" fmla="*/ 209 h 286"/>
              <a:gd name="T92" fmla="*/ 199 w 327"/>
              <a:gd name="T93" fmla="*/ 180 h 286"/>
              <a:gd name="T94" fmla="*/ 208 w 327"/>
              <a:gd name="T95" fmla="*/ 153 h 286"/>
              <a:gd name="T96" fmla="*/ 227 w 327"/>
              <a:gd name="T97" fmla="*/ 133 h 286"/>
              <a:gd name="T98" fmla="*/ 253 w 327"/>
              <a:gd name="T99" fmla="*/ 126 h 286"/>
              <a:gd name="T100" fmla="*/ 276 w 327"/>
              <a:gd name="T101" fmla="*/ 132 h 286"/>
              <a:gd name="T102" fmla="*/ 286 w 327"/>
              <a:gd name="T103" fmla="*/ 150 h 286"/>
              <a:gd name="T104" fmla="*/ 299 w 327"/>
              <a:gd name="T105" fmla="*/ 170 h 286"/>
              <a:gd name="T106" fmla="*/ 254 w 327"/>
              <a:gd name="T107" fmla="*/ 150 h 286"/>
              <a:gd name="T108" fmla="*/ 254 w 327"/>
              <a:gd name="T109" fmla="*/ 150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27" h="286">
                <a:moveTo>
                  <a:pt x="289" y="0"/>
                </a:moveTo>
                <a:cubicBezTo>
                  <a:pt x="39" y="0"/>
                  <a:pt x="39" y="0"/>
                  <a:pt x="39" y="0"/>
                </a:cubicBezTo>
                <a:cubicBezTo>
                  <a:pt x="17" y="0"/>
                  <a:pt x="0" y="17"/>
                  <a:pt x="0" y="39"/>
                </a:cubicBezTo>
                <a:cubicBezTo>
                  <a:pt x="0" y="207"/>
                  <a:pt x="0" y="207"/>
                  <a:pt x="0" y="207"/>
                </a:cubicBezTo>
                <a:cubicBezTo>
                  <a:pt x="0" y="228"/>
                  <a:pt x="17" y="245"/>
                  <a:pt x="39" y="245"/>
                </a:cubicBezTo>
                <a:cubicBezTo>
                  <a:pt x="212" y="245"/>
                  <a:pt x="212" y="245"/>
                  <a:pt x="212" y="245"/>
                </a:cubicBezTo>
                <a:cubicBezTo>
                  <a:pt x="202" y="269"/>
                  <a:pt x="202" y="269"/>
                  <a:pt x="202" y="269"/>
                </a:cubicBezTo>
                <a:cubicBezTo>
                  <a:pt x="201" y="271"/>
                  <a:pt x="201" y="273"/>
                  <a:pt x="202" y="275"/>
                </a:cubicBezTo>
                <a:cubicBezTo>
                  <a:pt x="203" y="276"/>
                  <a:pt x="205" y="277"/>
                  <a:pt x="207" y="277"/>
                </a:cubicBezTo>
                <a:cubicBezTo>
                  <a:pt x="207" y="277"/>
                  <a:pt x="207" y="277"/>
                  <a:pt x="208" y="277"/>
                </a:cubicBezTo>
                <a:cubicBezTo>
                  <a:pt x="216" y="277"/>
                  <a:pt x="216" y="277"/>
                  <a:pt x="216" y="277"/>
                </a:cubicBezTo>
                <a:cubicBezTo>
                  <a:pt x="216" y="277"/>
                  <a:pt x="217" y="277"/>
                  <a:pt x="217" y="277"/>
                </a:cubicBezTo>
                <a:cubicBezTo>
                  <a:pt x="222" y="284"/>
                  <a:pt x="222" y="284"/>
                  <a:pt x="222" y="284"/>
                </a:cubicBezTo>
                <a:cubicBezTo>
                  <a:pt x="223" y="285"/>
                  <a:pt x="225" y="286"/>
                  <a:pt x="226" y="286"/>
                </a:cubicBezTo>
                <a:cubicBezTo>
                  <a:pt x="227" y="286"/>
                  <a:pt x="227" y="286"/>
                  <a:pt x="227" y="286"/>
                </a:cubicBezTo>
                <a:cubicBezTo>
                  <a:pt x="229" y="285"/>
                  <a:pt x="231" y="284"/>
                  <a:pt x="232" y="282"/>
                </a:cubicBezTo>
                <a:cubicBezTo>
                  <a:pt x="248" y="246"/>
                  <a:pt x="248" y="246"/>
                  <a:pt x="248" y="246"/>
                </a:cubicBezTo>
                <a:cubicBezTo>
                  <a:pt x="250" y="248"/>
                  <a:pt x="253" y="249"/>
                  <a:pt x="256" y="249"/>
                </a:cubicBezTo>
                <a:cubicBezTo>
                  <a:pt x="256" y="249"/>
                  <a:pt x="256" y="249"/>
                  <a:pt x="256" y="249"/>
                </a:cubicBezTo>
                <a:cubicBezTo>
                  <a:pt x="258" y="249"/>
                  <a:pt x="260" y="248"/>
                  <a:pt x="262" y="247"/>
                </a:cubicBezTo>
                <a:cubicBezTo>
                  <a:pt x="277" y="282"/>
                  <a:pt x="277" y="282"/>
                  <a:pt x="277" y="282"/>
                </a:cubicBezTo>
                <a:cubicBezTo>
                  <a:pt x="278" y="284"/>
                  <a:pt x="280" y="285"/>
                  <a:pt x="282" y="286"/>
                </a:cubicBezTo>
                <a:cubicBezTo>
                  <a:pt x="282" y="286"/>
                  <a:pt x="282" y="286"/>
                  <a:pt x="282" y="286"/>
                </a:cubicBezTo>
                <a:cubicBezTo>
                  <a:pt x="284" y="286"/>
                  <a:pt x="286" y="285"/>
                  <a:pt x="287" y="284"/>
                </a:cubicBezTo>
                <a:cubicBezTo>
                  <a:pt x="292" y="277"/>
                  <a:pt x="292" y="277"/>
                  <a:pt x="292" y="277"/>
                </a:cubicBezTo>
                <a:cubicBezTo>
                  <a:pt x="292" y="277"/>
                  <a:pt x="293" y="277"/>
                  <a:pt x="293" y="277"/>
                </a:cubicBezTo>
                <a:cubicBezTo>
                  <a:pt x="293" y="277"/>
                  <a:pt x="301" y="277"/>
                  <a:pt x="301" y="277"/>
                </a:cubicBezTo>
                <a:cubicBezTo>
                  <a:pt x="301" y="277"/>
                  <a:pt x="302" y="277"/>
                  <a:pt x="302" y="277"/>
                </a:cubicBezTo>
                <a:cubicBezTo>
                  <a:pt x="304" y="277"/>
                  <a:pt x="305" y="276"/>
                  <a:pt x="306" y="275"/>
                </a:cubicBezTo>
                <a:cubicBezTo>
                  <a:pt x="308" y="273"/>
                  <a:pt x="308" y="271"/>
                  <a:pt x="307" y="269"/>
                </a:cubicBezTo>
                <a:cubicBezTo>
                  <a:pt x="296" y="245"/>
                  <a:pt x="296" y="245"/>
                  <a:pt x="296" y="245"/>
                </a:cubicBezTo>
                <a:cubicBezTo>
                  <a:pt x="314" y="241"/>
                  <a:pt x="327" y="225"/>
                  <a:pt x="327" y="207"/>
                </a:cubicBezTo>
                <a:cubicBezTo>
                  <a:pt x="327" y="39"/>
                  <a:pt x="327" y="39"/>
                  <a:pt x="327" y="39"/>
                </a:cubicBezTo>
                <a:cubicBezTo>
                  <a:pt x="327" y="17"/>
                  <a:pt x="310" y="0"/>
                  <a:pt x="289" y="0"/>
                </a:cubicBezTo>
                <a:close/>
                <a:moveTo>
                  <a:pt x="281" y="44"/>
                </a:moveTo>
                <a:cubicBezTo>
                  <a:pt x="285" y="44"/>
                  <a:pt x="285" y="44"/>
                  <a:pt x="285" y="44"/>
                </a:cubicBezTo>
                <a:cubicBezTo>
                  <a:pt x="289" y="44"/>
                  <a:pt x="291" y="46"/>
                  <a:pt x="291" y="50"/>
                </a:cubicBezTo>
                <a:cubicBezTo>
                  <a:pt x="291" y="53"/>
                  <a:pt x="289" y="56"/>
                  <a:pt x="285" y="56"/>
                </a:cubicBezTo>
                <a:cubicBezTo>
                  <a:pt x="281" y="56"/>
                  <a:pt x="281" y="56"/>
                  <a:pt x="281" y="56"/>
                </a:cubicBezTo>
                <a:cubicBezTo>
                  <a:pt x="278" y="56"/>
                  <a:pt x="275" y="53"/>
                  <a:pt x="275" y="50"/>
                </a:cubicBezTo>
                <a:cubicBezTo>
                  <a:pt x="275" y="46"/>
                  <a:pt x="278" y="44"/>
                  <a:pt x="281" y="44"/>
                </a:cubicBezTo>
                <a:close/>
                <a:moveTo>
                  <a:pt x="281" y="81"/>
                </a:moveTo>
                <a:cubicBezTo>
                  <a:pt x="285" y="81"/>
                  <a:pt x="285" y="81"/>
                  <a:pt x="285" y="81"/>
                </a:cubicBezTo>
                <a:cubicBezTo>
                  <a:pt x="289" y="81"/>
                  <a:pt x="291" y="84"/>
                  <a:pt x="291" y="87"/>
                </a:cubicBezTo>
                <a:cubicBezTo>
                  <a:pt x="291" y="90"/>
                  <a:pt x="289" y="93"/>
                  <a:pt x="285" y="93"/>
                </a:cubicBezTo>
                <a:cubicBezTo>
                  <a:pt x="281" y="93"/>
                  <a:pt x="281" y="93"/>
                  <a:pt x="281" y="93"/>
                </a:cubicBezTo>
                <a:cubicBezTo>
                  <a:pt x="278" y="93"/>
                  <a:pt x="275" y="90"/>
                  <a:pt x="275" y="87"/>
                </a:cubicBezTo>
                <a:cubicBezTo>
                  <a:pt x="275" y="84"/>
                  <a:pt x="278" y="81"/>
                  <a:pt x="281" y="81"/>
                </a:cubicBezTo>
                <a:close/>
                <a:moveTo>
                  <a:pt x="247" y="44"/>
                </a:moveTo>
                <a:cubicBezTo>
                  <a:pt x="251" y="44"/>
                  <a:pt x="251" y="44"/>
                  <a:pt x="251" y="44"/>
                </a:cubicBezTo>
                <a:cubicBezTo>
                  <a:pt x="254" y="44"/>
                  <a:pt x="257" y="46"/>
                  <a:pt x="257" y="50"/>
                </a:cubicBezTo>
                <a:cubicBezTo>
                  <a:pt x="257" y="53"/>
                  <a:pt x="254" y="56"/>
                  <a:pt x="251" y="56"/>
                </a:cubicBezTo>
                <a:cubicBezTo>
                  <a:pt x="247" y="56"/>
                  <a:pt x="247" y="56"/>
                  <a:pt x="247" y="56"/>
                </a:cubicBezTo>
                <a:cubicBezTo>
                  <a:pt x="244" y="56"/>
                  <a:pt x="241" y="53"/>
                  <a:pt x="241" y="50"/>
                </a:cubicBezTo>
                <a:cubicBezTo>
                  <a:pt x="241" y="46"/>
                  <a:pt x="244" y="44"/>
                  <a:pt x="247" y="44"/>
                </a:cubicBezTo>
                <a:close/>
                <a:moveTo>
                  <a:pt x="247" y="81"/>
                </a:moveTo>
                <a:cubicBezTo>
                  <a:pt x="251" y="81"/>
                  <a:pt x="251" y="81"/>
                  <a:pt x="251" y="81"/>
                </a:cubicBezTo>
                <a:cubicBezTo>
                  <a:pt x="254" y="81"/>
                  <a:pt x="257" y="84"/>
                  <a:pt x="257" y="87"/>
                </a:cubicBezTo>
                <a:cubicBezTo>
                  <a:pt x="257" y="90"/>
                  <a:pt x="254" y="93"/>
                  <a:pt x="251" y="93"/>
                </a:cubicBezTo>
                <a:cubicBezTo>
                  <a:pt x="247" y="93"/>
                  <a:pt x="247" y="93"/>
                  <a:pt x="247" y="93"/>
                </a:cubicBezTo>
                <a:cubicBezTo>
                  <a:pt x="244" y="93"/>
                  <a:pt x="241" y="90"/>
                  <a:pt x="241" y="87"/>
                </a:cubicBezTo>
                <a:cubicBezTo>
                  <a:pt x="241" y="84"/>
                  <a:pt x="244" y="81"/>
                  <a:pt x="247" y="81"/>
                </a:cubicBezTo>
                <a:close/>
                <a:moveTo>
                  <a:pt x="213" y="44"/>
                </a:moveTo>
                <a:cubicBezTo>
                  <a:pt x="217" y="44"/>
                  <a:pt x="217" y="44"/>
                  <a:pt x="217" y="44"/>
                </a:cubicBezTo>
                <a:cubicBezTo>
                  <a:pt x="220" y="44"/>
                  <a:pt x="223" y="46"/>
                  <a:pt x="223" y="50"/>
                </a:cubicBezTo>
                <a:cubicBezTo>
                  <a:pt x="223" y="53"/>
                  <a:pt x="220" y="56"/>
                  <a:pt x="217" y="56"/>
                </a:cubicBezTo>
                <a:cubicBezTo>
                  <a:pt x="213" y="56"/>
                  <a:pt x="213" y="56"/>
                  <a:pt x="213" y="56"/>
                </a:cubicBezTo>
                <a:cubicBezTo>
                  <a:pt x="210" y="56"/>
                  <a:pt x="207" y="53"/>
                  <a:pt x="207" y="50"/>
                </a:cubicBezTo>
                <a:cubicBezTo>
                  <a:pt x="207" y="46"/>
                  <a:pt x="210" y="44"/>
                  <a:pt x="213" y="44"/>
                </a:cubicBezTo>
                <a:close/>
                <a:moveTo>
                  <a:pt x="213" y="81"/>
                </a:moveTo>
                <a:cubicBezTo>
                  <a:pt x="217" y="81"/>
                  <a:pt x="217" y="81"/>
                  <a:pt x="217" y="81"/>
                </a:cubicBezTo>
                <a:cubicBezTo>
                  <a:pt x="220" y="81"/>
                  <a:pt x="223" y="84"/>
                  <a:pt x="223" y="87"/>
                </a:cubicBezTo>
                <a:cubicBezTo>
                  <a:pt x="223" y="90"/>
                  <a:pt x="220" y="93"/>
                  <a:pt x="217" y="93"/>
                </a:cubicBezTo>
                <a:cubicBezTo>
                  <a:pt x="213" y="93"/>
                  <a:pt x="213" y="93"/>
                  <a:pt x="213" y="93"/>
                </a:cubicBezTo>
                <a:cubicBezTo>
                  <a:pt x="210" y="93"/>
                  <a:pt x="207" y="90"/>
                  <a:pt x="207" y="87"/>
                </a:cubicBezTo>
                <a:cubicBezTo>
                  <a:pt x="207" y="84"/>
                  <a:pt x="210" y="81"/>
                  <a:pt x="213" y="81"/>
                </a:cubicBezTo>
                <a:close/>
                <a:moveTo>
                  <a:pt x="145" y="44"/>
                </a:moveTo>
                <a:cubicBezTo>
                  <a:pt x="148" y="44"/>
                  <a:pt x="148" y="44"/>
                  <a:pt x="148" y="44"/>
                </a:cubicBezTo>
                <a:cubicBezTo>
                  <a:pt x="152" y="44"/>
                  <a:pt x="154" y="46"/>
                  <a:pt x="154" y="50"/>
                </a:cubicBezTo>
                <a:cubicBezTo>
                  <a:pt x="154" y="53"/>
                  <a:pt x="152" y="56"/>
                  <a:pt x="148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41" y="56"/>
                  <a:pt x="139" y="53"/>
                  <a:pt x="139" y="50"/>
                </a:cubicBezTo>
                <a:cubicBezTo>
                  <a:pt x="139" y="46"/>
                  <a:pt x="141" y="44"/>
                  <a:pt x="145" y="44"/>
                </a:cubicBezTo>
                <a:close/>
                <a:moveTo>
                  <a:pt x="145" y="81"/>
                </a:moveTo>
                <a:cubicBezTo>
                  <a:pt x="148" y="81"/>
                  <a:pt x="148" y="81"/>
                  <a:pt x="148" y="81"/>
                </a:cubicBezTo>
                <a:cubicBezTo>
                  <a:pt x="152" y="81"/>
                  <a:pt x="154" y="84"/>
                  <a:pt x="154" y="87"/>
                </a:cubicBezTo>
                <a:cubicBezTo>
                  <a:pt x="154" y="90"/>
                  <a:pt x="152" y="93"/>
                  <a:pt x="148" y="93"/>
                </a:cubicBezTo>
                <a:cubicBezTo>
                  <a:pt x="145" y="93"/>
                  <a:pt x="145" y="93"/>
                  <a:pt x="145" y="93"/>
                </a:cubicBezTo>
                <a:cubicBezTo>
                  <a:pt x="141" y="93"/>
                  <a:pt x="139" y="90"/>
                  <a:pt x="139" y="87"/>
                </a:cubicBezTo>
                <a:cubicBezTo>
                  <a:pt x="139" y="84"/>
                  <a:pt x="141" y="81"/>
                  <a:pt x="145" y="81"/>
                </a:cubicBezTo>
                <a:close/>
                <a:moveTo>
                  <a:pt x="110" y="44"/>
                </a:moveTo>
                <a:cubicBezTo>
                  <a:pt x="114" y="44"/>
                  <a:pt x="114" y="44"/>
                  <a:pt x="114" y="44"/>
                </a:cubicBezTo>
                <a:cubicBezTo>
                  <a:pt x="118" y="44"/>
                  <a:pt x="120" y="46"/>
                  <a:pt x="120" y="50"/>
                </a:cubicBezTo>
                <a:cubicBezTo>
                  <a:pt x="120" y="53"/>
                  <a:pt x="118" y="56"/>
                  <a:pt x="114" y="56"/>
                </a:cubicBezTo>
                <a:cubicBezTo>
                  <a:pt x="110" y="56"/>
                  <a:pt x="110" y="56"/>
                  <a:pt x="110" y="56"/>
                </a:cubicBezTo>
                <a:cubicBezTo>
                  <a:pt x="107" y="56"/>
                  <a:pt x="104" y="53"/>
                  <a:pt x="104" y="50"/>
                </a:cubicBezTo>
                <a:cubicBezTo>
                  <a:pt x="104" y="46"/>
                  <a:pt x="107" y="44"/>
                  <a:pt x="110" y="44"/>
                </a:cubicBezTo>
                <a:close/>
                <a:moveTo>
                  <a:pt x="110" y="81"/>
                </a:moveTo>
                <a:cubicBezTo>
                  <a:pt x="114" y="81"/>
                  <a:pt x="114" y="81"/>
                  <a:pt x="114" y="81"/>
                </a:cubicBezTo>
                <a:cubicBezTo>
                  <a:pt x="118" y="81"/>
                  <a:pt x="120" y="84"/>
                  <a:pt x="120" y="87"/>
                </a:cubicBezTo>
                <a:cubicBezTo>
                  <a:pt x="120" y="90"/>
                  <a:pt x="118" y="93"/>
                  <a:pt x="114" y="93"/>
                </a:cubicBezTo>
                <a:cubicBezTo>
                  <a:pt x="110" y="93"/>
                  <a:pt x="110" y="93"/>
                  <a:pt x="110" y="93"/>
                </a:cubicBezTo>
                <a:cubicBezTo>
                  <a:pt x="107" y="93"/>
                  <a:pt x="104" y="90"/>
                  <a:pt x="104" y="87"/>
                </a:cubicBezTo>
                <a:cubicBezTo>
                  <a:pt x="104" y="84"/>
                  <a:pt x="107" y="81"/>
                  <a:pt x="110" y="81"/>
                </a:cubicBezTo>
                <a:close/>
                <a:moveTo>
                  <a:pt x="76" y="44"/>
                </a:moveTo>
                <a:cubicBezTo>
                  <a:pt x="80" y="44"/>
                  <a:pt x="80" y="44"/>
                  <a:pt x="80" y="44"/>
                </a:cubicBezTo>
                <a:cubicBezTo>
                  <a:pt x="83" y="44"/>
                  <a:pt x="86" y="46"/>
                  <a:pt x="86" y="50"/>
                </a:cubicBezTo>
                <a:cubicBezTo>
                  <a:pt x="86" y="53"/>
                  <a:pt x="83" y="56"/>
                  <a:pt x="80" y="56"/>
                </a:cubicBezTo>
                <a:cubicBezTo>
                  <a:pt x="76" y="56"/>
                  <a:pt x="76" y="56"/>
                  <a:pt x="76" y="56"/>
                </a:cubicBezTo>
                <a:cubicBezTo>
                  <a:pt x="73" y="56"/>
                  <a:pt x="70" y="53"/>
                  <a:pt x="70" y="50"/>
                </a:cubicBezTo>
                <a:cubicBezTo>
                  <a:pt x="70" y="46"/>
                  <a:pt x="73" y="44"/>
                  <a:pt x="76" y="44"/>
                </a:cubicBezTo>
                <a:close/>
                <a:moveTo>
                  <a:pt x="76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3" y="81"/>
                  <a:pt x="86" y="84"/>
                  <a:pt x="86" y="87"/>
                </a:cubicBezTo>
                <a:cubicBezTo>
                  <a:pt x="86" y="90"/>
                  <a:pt x="83" y="93"/>
                  <a:pt x="80" y="93"/>
                </a:cubicBezTo>
                <a:cubicBezTo>
                  <a:pt x="76" y="93"/>
                  <a:pt x="76" y="93"/>
                  <a:pt x="76" y="93"/>
                </a:cubicBezTo>
                <a:cubicBezTo>
                  <a:pt x="73" y="93"/>
                  <a:pt x="70" y="90"/>
                  <a:pt x="70" y="87"/>
                </a:cubicBezTo>
                <a:cubicBezTo>
                  <a:pt x="70" y="84"/>
                  <a:pt x="73" y="81"/>
                  <a:pt x="76" y="81"/>
                </a:cubicBezTo>
                <a:close/>
                <a:moveTo>
                  <a:pt x="42" y="44"/>
                </a:moveTo>
                <a:cubicBezTo>
                  <a:pt x="46" y="44"/>
                  <a:pt x="46" y="44"/>
                  <a:pt x="46" y="44"/>
                </a:cubicBezTo>
                <a:cubicBezTo>
                  <a:pt x="49" y="44"/>
                  <a:pt x="52" y="46"/>
                  <a:pt x="52" y="50"/>
                </a:cubicBezTo>
                <a:cubicBezTo>
                  <a:pt x="52" y="53"/>
                  <a:pt x="49" y="56"/>
                  <a:pt x="46" y="56"/>
                </a:cubicBezTo>
                <a:cubicBezTo>
                  <a:pt x="42" y="56"/>
                  <a:pt x="42" y="56"/>
                  <a:pt x="42" y="56"/>
                </a:cubicBezTo>
                <a:cubicBezTo>
                  <a:pt x="39" y="56"/>
                  <a:pt x="36" y="53"/>
                  <a:pt x="36" y="50"/>
                </a:cubicBezTo>
                <a:cubicBezTo>
                  <a:pt x="36" y="46"/>
                  <a:pt x="39" y="44"/>
                  <a:pt x="42" y="44"/>
                </a:cubicBezTo>
                <a:close/>
                <a:moveTo>
                  <a:pt x="42" y="81"/>
                </a:moveTo>
                <a:cubicBezTo>
                  <a:pt x="46" y="81"/>
                  <a:pt x="46" y="81"/>
                  <a:pt x="46" y="81"/>
                </a:cubicBezTo>
                <a:cubicBezTo>
                  <a:pt x="49" y="81"/>
                  <a:pt x="52" y="84"/>
                  <a:pt x="52" y="87"/>
                </a:cubicBezTo>
                <a:cubicBezTo>
                  <a:pt x="52" y="90"/>
                  <a:pt x="49" y="93"/>
                  <a:pt x="46" y="93"/>
                </a:cubicBezTo>
                <a:cubicBezTo>
                  <a:pt x="42" y="93"/>
                  <a:pt x="42" y="93"/>
                  <a:pt x="42" y="93"/>
                </a:cubicBezTo>
                <a:cubicBezTo>
                  <a:pt x="39" y="93"/>
                  <a:pt x="36" y="90"/>
                  <a:pt x="36" y="87"/>
                </a:cubicBezTo>
                <a:cubicBezTo>
                  <a:pt x="36" y="84"/>
                  <a:pt x="39" y="81"/>
                  <a:pt x="42" y="81"/>
                </a:cubicBezTo>
                <a:close/>
                <a:moveTo>
                  <a:pt x="166" y="211"/>
                </a:moveTo>
                <a:cubicBezTo>
                  <a:pt x="42" y="211"/>
                  <a:pt x="42" y="211"/>
                  <a:pt x="42" y="211"/>
                </a:cubicBezTo>
                <a:cubicBezTo>
                  <a:pt x="39" y="211"/>
                  <a:pt x="36" y="208"/>
                  <a:pt x="36" y="205"/>
                </a:cubicBezTo>
                <a:cubicBezTo>
                  <a:pt x="36" y="202"/>
                  <a:pt x="39" y="199"/>
                  <a:pt x="42" y="199"/>
                </a:cubicBezTo>
                <a:cubicBezTo>
                  <a:pt x="166" y="199"/>
                  <a:pt x="166" y="199"/>
                  <a:pt x="166" y="199"/>
                </a:cubicBezTo>
                <a:cubicBezTo>
                  <a:pt x="170" y="199"/>
                  <a:pt x="172" y="202"/>
                  <a:pt x="172" y="205"/>
                </a:cubicBezTo>
                <a:cubicBezTo>
                  <a:pt x="172" y="208"/>
                  <a:pt x="170" y="211"/>
                  <a:pt x="166" y="211"/>
                </a:cubicBezTo>
                <a:close/>
                <a:moveTo>
                  <a:pt x="166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39" y="170"/>
                  <a:pt x="36" y="168"/>
                  <a:pt x="36" y="165"/>
                </a:cubicBezTo>
                <a:cubicBezTo>
                  <a:pt x="36" y="162"/>
                  <a:pt x="39" y="159"/>
                  <a:pt x="42" y="159"/>
                </a:cubicBezTo>
                <a:cubicBezTo>
                  <a:pt x="166" y="159"/>
                  <a:pt x="166" y="159"/>
                  <a:pt x="166" y="159"/>
                </a:cubicBezTo>
                <a:cubicBezTo>
                  <a:pt x="170" y="159"/>
                  <a:pt x="172" y="162"/>
                  <a:pt x="172" y="165"/>
                </a:cubicBezTo>
                <a:cubicBezTo>
                  <a:pt x="172" y="168"/>
                  <a:pt x="170" y="170"/>
                  <a:pt x="166" y="170"/>
                </a:cubicBezTo>
                <a:close/>
                <a:moveTo>
                  <a:pt x="183" y="93"/>
                </a:moveTo>
                <a:cubicBezTo>
                  <a:pt x="179" y="93"/>
                  <a:pt x="179" y="93"/>
                  <a:pt x="179" y="93"/>
                </a:cubicBezTo>
                <a:cubicBezTo>
                  <a:pt x="176" y="93"/>
                  <a:pt x="173" y="90"/>
                  <a:pt x="173" y="87"/>
                </a:cubicBezTo>
                <a:cubicBezTo>
                  <a:pt x="173" y="84"/>
                  <a:pt x="176" y="81"/>
                  <a:pt x="179" y="81"/>
                </a:cubicBezTo>
                <a:cubicBezTo>
                  <a:pt x="183" y="81"/>
                  <a:pt x="183" y="81"/>
                  <a:pt x="183" y="81"/>
                </a:cubicBezTo>
                <a:cubicBezTo>
                  <a:pt x="186" y="81"/>
                  <a:pt x="189" y="84"/>
                  <a:pt x="189" y="87"/>
                </a:cubicBezTo>
                <a:cubicBezTo>
                  <a:pt x="189" y="90"/>
                  <a:pt x="186" y="93"/>
                  <a:pt x="183" y="93"/>
                </a:cubicBezTo>
                <a:close/>
                <a:moveTo>
                  <a:pt x="183" y="56"/>
                </a:moveTo>
                <a:cubicBezTo>
                  <a:pt x="179" y="56"/>
                  <a:pt x="179" y="56"/>
                  <a:pt x="179" y="56"/>
                </a:cubicBezTo>
                <a:cubicBezTo>
                  <a:pt x="176" y="56"/>
                  <a:pt x="173" y="53"/>
                  <a:pt x="173" y="50"/>
                </a:cubicBezTo>
                <a:cubicBezTo>
                  <a:pt x="173" y="46"/>
                  <a:pt x="176" y="44"/>
                  <a:pt x="179" y="44"/>
                </a:cubicBezTo>
                <a:cubicBezTo>
                  <a:pt x="183" y="44"/>
                  <a:pt x="183" y="44"/>
                  <a:pt x="183" y="44"/>
                </a:cubicBezTo>
                <a:cubicBezTo>
                  <a:pt x="186" y="44"/>
                  <a:pt x="189" y="46"/>
                  <a:pt x="189" y="50"/>
                </a:cubicBezTo>
                <a:cubicBezTo>
                  <a:pt x="189" y="53"/>
                  <a:pt x="186" y="56"/>
                  <a:pt x="183" y="56"/>
                </a:cubicBezTo>
                <a:close/>
                <a:moveTo>
                  <a:pt x="310" y="186"/>
                </a:moveTo>
                <a:cubicBezTo>
                  <a:pt x="300" y="194"/>
                  <a:pt x="300" y="194"/>
                  <a:pt x="300" y="194"/>
                </a:cubicBezTo>
                <a:cubicBezTo>
                  <a:pt x="305" y="205"/>
                  <a:pt x="305" y="205"/>
                  <a:pt x="305" y="205"/>
                </a:cubicBezTo>
                <a:cubicBezTo>
                  <a:pt x="306" y="207"/>
                  <a:pt x="306" y="209"/>
                  <a:pt x="305" y="211"/>
                </a:cubicBezTo>
                <a:cubicBezTo>
                  <a:pt x="304" y="212"/>
                  <a:pt x="303" y="214"/>
                  <a:pt x="301" y="214"/>
                </a:cubicBezTo>
                <a:cubicBezTo>
                  <a:pt x="288" y="215"/>
                  <a:pt x="288" y="215"/>
                  <a:pt x="288" y="215"/>
                </a:cubicBezTo>
                <a:cubicBezTo>
                  <a:pt x="288" y="228"/>
                  <a:pt x="288" y="228"/>
                  <a:pt x="288" y="228"/>
                </a:cubicBezTo>
                <a:cubicBezTo>
                  <a:pt x="287" y="230"/>
                  <a:pt x="286" y="232"/>
                  <a:pt x="285" y="233"/>
                </a:cubicBezTo>
                <a:cubicBezTo>
                  <a:pt x="284" y="233"/>
                  <a:pt x="283" y="233"/>
                  <a:pt x="282" y="233"/>
                </a:cubicBezTo>
                <a:cubicBezTo>
                  <a:pt x="281" y="233"/>
                  <a:pt x="280" y="233"/>
                  <a:pt x="280" y="233"/>
                </a:cubicBezTo>
                <a:cubicBezTo>
                  <a:pt x="268" y="228"/>
                  <a:pt x="268" y="228"/>
                  <a:pt x="268" y="228"/>
                </a:cubicBezTo>
                <a:cubicBezTo>
                  <a:pt x="261" y="239"/>
                  <a:pt x="261" y="239"/>
                  <a:pt x="261" y="239"/>
                </a:cubicBezTo>
                <a:cubicBezTo>
                  <a:pt x="260" y="240"/>
                  <a:pt x="258" y="241"/>
                  <a:pt x="256" y="241"/>
                </a:cubicBezTo>
                <a:cubicBezTo>
                  <a:pt x="256" y="241"/>
                  <a:pt x="256" y="241"/>
                  <a:pt x="256" y="241"/>
                </a:cubicBezTo>
                <a:cubicBezTo>
                  <a:pt x="254" y="241"/>
                  <a:pt x="252" y="240"/>
                  <a:pt x="251" y="239"/>
                </a:cubicBezTo>
                <a:cubicBezTo>
                  <a:pt x="244" y="229"/>
                  <a:pt x="244" y="229"/>
                  <a:pt x="244" y="229"/>
                </a:cubicBezTo>
                <a:cubicBezTo>
                  <a:pt x="232" y="234"/>
                  <a:pt x="232" y="234"/>
                  <a:pt x="232" y="234"/>
                </a:cubicBezTo>
                <a:cubicBezTo>
                  <a:pt x="231" y="235"/>
                  <a:pt x="231" y="235"/>
                  <a:pt x="230" y="235"/>
                </a:cubicBezTo>
                <a:cubicBezTo>
                  <a:pt x="229" y="235"/>
                  <a:pt x="228" y="235"/>
                  <a:pt x="227" y="234"/>
                </a:cubicBezTo>
                <a:cubicBezTo>
                  <a:pt x="225" y="233"/>
                  <a:pt x="224" y="232"/>
                  <a:pt x="224" y="230"/>
                </a:cubicBezTo>
                <a:cubicBezTo>
                  <a:pt x="223" y="217"/>
                  <a:pt x="223" y="217"/>
                  <a:pt x="223" y="217"/>
                </a:cubicBezTo>
                <a:cubicBezTo>
                  <a:pt x="210" y="217"/>
                  <a:pt x="210" y="217"/>
                  <a:pt x="210" y="217"/>
                </a:cubicBezTo>
                <a:cubicBezTo>
                  <a:pt x="208" y="216"/>
                  <a:pt x="206" y="215"/>
                  <a:pt x="205" y="214"/>
                </a:cubicBezTo>
                <a:cubicBezTo>
                  <a:pt x="204" y="212"/>
                  <a:pt x="204" y="210"/>
                  <a:pt x="205" y="209"/>
                </a:cubicBezTo>
                <a:cubicBezTo>
                  <a:pt x="210" y="197"/>
                  <a:pt x="210" y="197"/>
                  <a:pt x="210" y="197"/>
                </a:cubicBezTo>
                <a:cubicBezTo>
                  <a:pt x="199" y="190"/>
                  <a:pt x="199" y="190"/>
                  <a:pt x="199" y="190"/>
                </a:cubicBezTo>
                <a:cubicBezTo>
                  <a:pt x="198" y="189"/>
                  <a:pt x="197" y="187"/>
                  <a:pt x="196" y="185"/>
                </a:cubicBezTo>
                <a:cubicBezTo>
                  <a:pt x="196" y="183"/>
                  <a:pt x="197" y="182"/>
                  <a:pt x="199" y="180"/>
                </a:cubicBezTo>
                <a:cubicBezTo>
                  <a:pt x="209" y="173"/>
                  <a:pt x="209" y="173"/>
                  <a:pt x="209" y="173"/>
                </a:cubicBezTo>
                <a:cubicBezTo>
                  <a:pt x="203" y="161"/>
                  <a:pt x="203" y="161"/>
                  <a:pt x="203" y="161"/>
                </a:cubicBezTo>
                <a:cubicBezTo>
                  <a:pt x="202" y="160"/>
                  <a:pt x="202" y="158"/>
                  <a:pt x="203" y="156"/>
                </a:cubicBezTo>
                <a:cubicBezTo>
                  <a:pt x="204" y="154"/>
                  <a:pt x="206" y="153"/>
                  <a:pt x="208" y="153"/>
                </a:cubicBezTo>
                <a:cubicBezTo>
                  <a:pt x="221" y="152"/>
                  <a:pt x="221" y="152"/>
                  <a:pt x="221" y="152"/>
                </a:cubicBezTo>
                <a:cubicBezTo>
                  <a:pt x="221" y="139"/>
                  <a:pt x="221" y="139"/>
                  <a:pt x="221" y="139"/>
                </a:cubicBezTo>
                <a:cubicBezTo>
                  <a:pt x="221" y="137"/>
                  <a:pt x="222" y="135"/>
                  <a:pt x="224" y="134"/>
                </a:cubicBezTo>
                <a:cubicBezTo>
                  <a:pt x="225" y="134"/>
                  <a:pt x="226" y="133"/>
                  <a:pt x="227" y="133"/>
                </a:cubicBezTo>
                <a:cubicBezTo>
                  <a:pt x="228" y="133"/>
                  <a:pt x="228" y="133"/>
                  <a:pt x="229" y="134"/>
                </a:cubicBezTo>
                <a:cubicBezTo>
                  <a:pt x="241" y="139"/>
                  <a:pt x="241" y="139"/>
                  <a:pt x="241" y="139"/>
                </a:cubicBezTo>
                <a:cubicBezTo>
                  <a:pt x="248" y="128"/>
                  <a:pt x="248" y="128"/>
                  <a:pt x="248" y="128"/>
                </a:cubicBezTo>
                <a:cubicBezTo>
                  <a:pt x="249" y="127"/>
                  <a:pt x="251" y="126"/>
                  <a:pt x="253" y="126"/>
                </a:cubicBezTo>
                <a:cubicBezTo>
                  <a:pt x="253" y="126"/>
                  <a:pt x="253" y="126"/>
                  <a:pt x="253" y="126"/>
                </a:cubicBezTo>
                <a:cubicBezTo>
                  <a:pt x="255" y="126"/>
                  <a:pt x="256" y="126"/>
                  <a:pt x="257" y="128"/>
                </a:cubicBezTo>
                <a:cubicBezTo>
                  <a:pt x="265" y="138"/>
                  <a:pt x="265" y="138"/>
                  <a:pt x="265" y="138"/>
                </a:cubicBezTo>
                <a:cubicBezTo>
                  <a:pt x="276" y="132"/>
                  <a:pt x="276" y="132"/>
                  <a:pt x="276" y="132"/>
                </a:cubicBezTo>
                <a:cubicBezTo>
                  <a:pt x="277" y="132"/>
                  <a:pt x="278" y="132"/>
                  <a:pt x="279" y="132"/>
                </a:cubicBezTo>
                <a:cubicBezTo>
                  <a:pt x="280" y="132"/>
                  <a:pt x="281" y="132"/>
                  <a:pt x="282" y="132"/>
                </a:cubicBezTo>
                <a:cubicBezTo>
                  <a:pt x="283" y="133"/>
                  <a:pt x="284" y="135"/>
                  <a:pt x="285" y="137"/>
                </a:cubicBezTo>
                <a:cubicBezTo>
                  <a:pt x="286" y="150"/>
                  <a:pt x="286" y="150"/>
                  <a:pt x="286" y="150"/>
                </a:cubicBezTo>
                <a:cubicBezTo>
                  <a:pt x="299" y="150"/>
                  <a:pt x="299" y="150"/>
                  <a:pt x="299" y="150"/>
                </a:cubicBezTo>
                <a:cubicBezTo>
                  <a:pt x="301" y="150"/>
                  <a:pt x="303" y="151"/>
                  <a:pt x="304" y="153"/>
                </a:cubicBezTo>
                <a:cubicBezTo>
                  <a:pt x="305" y="154"/>
                  <a:pt x="305" y="156"/>
                  <a:pt x="304" y="158"/>
                </a:cubicBezTo>
                <a:cubicBezTo>
                  <a:pt x="299" y="170"/>
                  <a:pt x="299" y="170"/>
                  <a:pt x="299" y="170"/>
                </a:cubicBezTo>
                <a:cubicBezTo>
                  <a:pt x="310" y="177"/>
                  <a:pt x="310" y="177"/>
                  <a:pt x="310" y="177"/>
                </a:cubicBezTo>
                <a:cubicBezTo>
                  <a:pt x="311" y="178"/>
                  <a:pt x="312" y="180"/>
                  <a:pt x="312" y="182"/>
                </a:cubicBezTo>
                <a:cubicBezTo>
                  <a:pt x="312" y="183"/>
                  <a:pt x="311" y="185"/>
                  <a:pt x="310" y="186"/>
                </a:cubicBezTo>
                <a:close/>
                <a:moveTo>
                  <a:pt x="254" y="150"/>
                </a:moveTo>
                <a:cubicBezTo>
                  <a:pt x="235" y="150"/>
                  <a:pt x="220" y="165"/>
                  <a:pt x="220" y="184"/>
                </a:cubicBezTo>
                <a:cubicBezTo>
                  <a:pt x="220" y="203"/>
                  <a:pt x="235" y="218"/>
                  <a:pt x="254" y="218"/>
                </a:cubicBezTo>
                <a:cubicBezTo>
                  <a:pt x="273" y="218"/>
                  <a:pt x="289" y="203"/>
                  <a:pt x="289" y="184"/>
                </a:cubicBezTo>
                <a:cubicBezTo>
                  <a:pt x="289" y="165"/>
                  <a:pt x="273" y="150"/>
                  <a:pt x="254" y="150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6" name="Freeform 18"/>
          <p:cNvSpPr>
            <a:spLocks noEditPoints="1"/>
          </p:cNvSpPr>
          <p:nvPr/>
        </p:nvSpPr>
        <p:spPr bwMode="auto">
          <a:xfrm>
            <a:off x="3531218" y="3555917"/>
            <a:ext cx="479268" cy="394525"/>
          </a:xfrm>
          <a:custGeom>
            <a:avLst/>
            <a:gdLst>
              <a:gd name="T0" fmla="*/ 151 w 350"/>
              <a:gd name="T1" fmla="*/ 57 h 287"/>
              <a:gd name="T2" fmla="*/ 161 w 350"/>
              <a:gd name="T3" fmla="*/ 106 h 287"/>
              <a:gd name="T4" fmla="*/ 181 w 350"/>
              <a:gd name="T5" fmla="*/ 83 h 287"/>
              <a:gd name="T6" fmla="*/ 191 w 350"/>
              <a:gd name="T7" fmla="*/ 106 h 287"/>
              <a:gd name="T8" fmla="*/ 191 w 350"/>
              <a:gd name="T9" fmla="*/ 54 h 287"/>
              <a:gd name="T10" fmla="*/ 181 w 350"/>
              <a:gd name="T11" fmla="*/ 73 h 287"/>
              <a:gd name="T12" fmla="*/ 161 w 350"/>
              <a:gd name="T13" fmla="*/ 54 h 287"/>
              <a:gd name="T14" fmla="*/ 51 w 350"/>
              <a:gd name="T15" fmla="*/ 128 h 287"/>
              <a:gd name="T16" fmla="*/ 130 w 350"/>
              <a:gd name="T17" fmla="*/ 201 h 287"/>
              <a:gd name="T18" fmla="*/ 86 w 350"/>
              <a:gd name="T19" fmla="*/ 230 h 287"/>
              <a:gd name="T20" fmla="*/ 0 w 350"/>
              <a:gd name="T21" fmla="*/ 267 h 287"/>
              <a:gd name="T22" fmla="*/ 92 w 350"/>
              <a:gd name="T23" fmla="*/ 286 h 287"/>
              <a:gd name="T24" fmla="*/ 185 w 350"/>
              <a:gd name="T25" fmla="*/ 267 h 287"/>
              <a:gd name="T26" fmla="*/ 88 w 350"/>
              <a:gd name="T27" fmla="*/ 207 h 287"/>
              <a:gd name="T28" fmla="*/ 81 w 350"/>
              <a:gd name="T29" fmla="*/ 216 h 287"/>
              <a:gd name="T30" fmla="*/ 96 w 350"/>
              <a:gd name="T31" fmla="*/ 225 h 287"/>
              <a:gd name="T32" fmla="*/ 104 w 350"/>
              <a:gd name="T33" fmla="*/ 211 h 287"/>
              <a:gd name="T34" fmla="*/ 285 w 350"/>
              <a:gd name="T35" fmla="*/ 99 h 287"/>
              <a:gd name="T36" fmla="*/ 267 w 350"/>
              <a:gd name="T37" fmla="*/ 53 h 287"/>
              <a:gd name="T38" fmla="*/ 248 w 350"/>
              <a:gd name="T39" fmla="*/ 99 h 287"/>
              <a:gd name="T40" fmla="*/ 258 w 350"/>
              <a:gd name="T41" fmla="*/ 93 h 287"/>
              <a:gd name="T42" fmla="*/ 256 w 350"/>
              <a:gd name="T43" fmla="*/ 72 h 287"/>
              <a:gd name="T44" fmla="*/ 267 w 350"/>
              <a:gd name="T45" fmla="*/ 62 h 287"/>
              <a:gd name="T46" fmla="*/ 277 w 350"/>
              <a:gd name="T47" fmla="*/ 72 h 287"/>
              <a:gd name="T48" fmla="*/ 275 w 350"/>
              <a:gd name="T49" fmla="*/ 93 h 287"/>
              <a:gd name="T50" fmla="*/ 262 w 350"/>
              <a:gd name="T51" fmla="*/ 96 h 287"/>
              <a:gd name="T52" fmla="*/ 339 w 350"/>
              <a:gd name="T53" fmla="*/ 39 h 287"/>
              <a:gd name="T54" fmla="*/ 12 w 350"/>
              <a:gd name="T55" fmla="*/ 39 h 287"/>
              <a:gd name="T56" fmla="*/ 0 w 350"/>
              <a:gd name="T57" fmla="*/ 223 h 287"/>
              <a:gd name="T58" fmla="*/ 50 w 350"/>
              <a:gd name="T59" fmla="*/ 27 h 287"/>
              <a:gd name="T60" fmla="*/ 312 w 350"/>
              <a:gd name="T61" fmla="*/ 198 h 287"/>
              <a:gd name="T62" fmla="*/ 224 w 350"/>
              <a:gd name="T63" fmla="*/ 178 h 287"/>
              <a:gd name="T64" fmla="*/ 185 w 350"/>
              <a:gd name="T65" fmla="*/ 224 h 287"/>
              <a:gd name="T66" fmla="*/ 339 w 350"/>
              <a:gd name="T67" fmla="*/ 198 h 287"/>
              <a:gd name="T68" fmla="*/ 206 w 350"/>
              <a:gd name="T69" fmla="*/ 121 h 287"/>
              <a:gd name="T70" fmla="*/ 208 w 350"/>
              <a:gd name="T71" fmla="*/ 129 h 287"/>
              <a:gd name="T72" fmla="*/ 238 w 350"/>
              <a:gd name="T73" fmla="*/ 124 h 287"/>
              <a:gd name="T74" fmla="*/ 222 w 350"/>
              <a:gd name="T75" fmla="*/ 118 h 287"/>
              <a:gd name="T76" fmla="*/ 236 w 350"/>
              <a:gd name="T77" fmla="*/ 97 h 287"/>
              <a:gd name="T78" fmla="*/ 212 w 350"/>
              <a:gd name="T79" fmla="*/ 85 h 287"/>
              <a:gd name="T80" fmla="*/ 206 w 350"/>
              <a:gd name="T81" fmla="*/ 92 h 287"/>
              <a:gd name="T82" fmla="*/ 210 w 350"/>
              <a:gd name="T83" fmla="*/ 94 h 287"/>
              <a:gd name="T84" fmla="*/ 217 w 350"/>
              <a:gd name="T85" fmla="*/ 93 h 287"/>
              <a:gd name="T86" fmla="*/ 223 w 350"/>
              <a:gd name="T87" fmla="*/ 104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50" h="287">
                <a:moveTo>
                  <a:pt x="161" y="54"/>
                </a:moveTo>
                <a:cubicBezTo>
                  <a:pt x="154" y="54"/>
                  <a:pt x="154" y="54"/>
                  <a:pt x="154" y="54"/>
                </a:cubicBezTo>
                <a:cubicBezTo>
                  <a:pt x="152" y="54"/>
                  <a:pt x="151" y="55"/>
                  <a:pt x="151" y="57"/>
                </a:cubicBezTo>
                <a:cubicBezTo>
                  <a:pt x="151" y="103"/>
                  <a:pt x="151" y="103"/>
                  <a:pt x="151" y="103"/>
                </a:cubicBezTo>
                <a:cubicBezTo>
                  <a:pt x="151" y="104"/>
                  <a:pt x="152" y="106"/>
                  <a:pt x="154" y="106"/>
                </a:cubicBezTo>
                <a:cubicBezTo>
                  <a:pt x="161" y="106"/>
                  <a:pt x="161" y="106"/>
                  <a:pt x="161" y="106"/>
                </a:cubicBezTo>
                <a:cubicBezTo>
                  <a:pt x="162" y="106"/>
                  <a:pt x="164" y="104"/>
                  <a:pt x="164" y="103"/>
                </a:cubicBezTo>
                <a:cubicBezTo>
                  <a:pt x="164" y="83"/>
                  <a:pt x="164" y="83"/>
                  <a:pt x="164" y="83"/>
                </a:cubicBezTo>
                <a:cubicBezTo>
                  <a:pt x="181" y="83"/>
                  <a:pt x="181" y="83"/>
                  <a:pt x="181" y="83"/>
                </a:cubicBezTo>
                <a:cubicBezTo>
                  <a:pt x="181" y="103"/>
                  <a:pt x="181" y="103"/>
                  <a:pt x="181" y="103"/>
                </a:cubicBezTo>
                <a:cubicBezTo>
                  <a:pt x="181" y="104"/>
                  <a:pt x="183" y="106"/>
                  <a:pt x="184" y="106"/>
                </a:cubicBezTo>
                <a:cubicBezTo>
                  <a:pt x="191" y="106"/>
                  <a:pt x="191" y="106"/>
                  <a:pt x="191" y="106"/>
                </a:cubicBezTo>
                <a:cubicBezTo>
                  <a:pt x="193" y="106"/>
                  <a:pt x="194" y="104"/>
                  <a:pt x="194" y="103"/>
                </a:cubicBezTo>
                <a:cubicBezTo>
                  <a:pt x="194" y="57"/>
                  <a:pt x="194" y="57"/>
                  <a:pt x="194" y="57"/>
                </a:cubicBezTo>
                <a:cubicBezTo>
                  <a:pt x="194" y="55"/>
                  <a:pt x="193" y="54"/>
                  <a:pt x="191" y="54"/>
                </a:cubicBezTo>
                <a:cubicBezTo>
                  <a:pt x="184" y="54"/>
                  <a:pt x="184" y="54"/>
                  <a:pt x="184" y="54"/>
                </a:cubicBezTo>
                <a:cubicBezTo>
                  <a:pt x="183" y="54"/>
                  <a:pt x="181" y="55"/>
                  <a:pt x="181" y="57"/>
                </a:cubicBezTo>
                <a:cubicBezTo>
                  <a:pt x="181" y="73"/>
                  <a:pt x="181" y="73"/>
                  <a:pt x="181" y="73"/>
                </a:cubicBezTo>
                <a:cubicBezTo>
                  <a:pt x="164" y="73"/>
                  <a:pt x="164" y="73"/>
                  <a:pt x="164" y="73"/>
                </a:cubicBezTo>
                <a:cubicBezTo>
                  <a:pt x="164" y="57"/>
                  <a:pt x="164" y="57"/>
                  <a:pt x="164" y="57"/>
                </a:cubicBezTo>
                <a:cubicBezTo>
                  <a:pt x="164" y="55"/>
                  <a:pt x="162" y="54"/>
                  <a:pt x="161" y="54"/>
                </a:cubicBezTo>
                <a:close/>
                <a:moveTo>
                  <a:pt x="133" y="128"/>
                </a:moveTo>
                <a:cubicBezTo>
                  <a:pt x="133" y="98"/>
                  <a:pt x="115" y="75"/>
                  <a:pt x="92" y="75"/>
                </a:cubicBezTo>
                <a:cubicBezTo>
                  <a:pt x="70" y="75"/>
                  <a:pt x="51" y="98"/>
                  <a:pt x="51" y="128"/>
                </a:cubicBezTo>
                <a:cubicBezTo>
                  <a:pt x="51" y="157"/>
                  <a:pt x="70" y="188"/>
                  <a:pt x="92" y="188"/>
                </a:cubicBezTo>
                <a:cubicBezTo>
                  <a:pt x="115" y="188"/>
                  <a:pt x="133" y="157"/>
                  <a:pt x="133" y="128"/>
                </a:cubicBezTo>
                <a:close/>
                <a:moveTo>
                  <a:pt x="130" y="201"/>
                </a:moveTo>
                <a:cubicBezTo>
                  <a:pt x="106" y="276"/>
                  <a:pt x="106" y="276"/>
                  <a:pt x="106" y="276"/>
                </a:cubicBezTo>
                <a:cubicBezTo>
                  <a:pt x="99" y="230"/>
                  <a:pt x="99" y="230"/>
                  <a:pt x="99" y="230"/>
                </a:cubicBezTo>
                <a:cubicBezTo>
                  <a:pt x="86" y="230"/>
                  <a:pt x="86" y="230"/>
                  <a:pt x="86" y="230"/>
                </a:cubicBezTo>
                <a:cubicBezTo>
                  <a:pt x="78" y="276"/>
                  <a:pt x="78" y="276"/>
                  <a:pt x="78" y="276"/>
                </a:cubicBezTo>
                <a:cubicBezTo>
                  <a:pt x="55" y="201"/>
                  <a:pt x="55" y="201"/>
                  <a:pt x="55" y="201"/>
                </a:cubicBezTo>
                <a:cubicBezTo>
                  <a:pt x="23" y="213"/>
                  <a:pt x="0" y="239"/>
                  <a:pt x="0" y="267"/>
                </a:cubicBezTo>
                <a:cubicBezTo>
                  <a:pt x="0" y="268"/>
                  <a:pt x="0" y="268"/>
                  <a:pt x="0" y="268"/>
                </a:cubicBezTo>
                <a:cubicBezTo>
                  <a:pt x="0" y="269"/>
                  <a:pt x="0" y="269"/>
                  <a:pt x="0" y="269"/>
                </a:cubicBezTo>
                <a:cubicBezTo>
                  <a:pt x="0" y="287"/>
                  <a:pt x="20" y="286"/>
                  <a:pt x="92" y="286"/>
                </a:cubicBezTo>
                <a:cubicBezTo>
                  <a:pt x="170" y="286"/>
                  <a:pt x="185" y="287"/>
                  <a:pt x="185" y="269"/>
                </a:cubicBezTo>
                <a:cubicBezTo>
                  <a:pt x="185" y="269"/>
                  <a:pt x="185" y="269"/>
                  <a:pt x="184" y="268"/>
                </a:cubicBezTo>
                <a:cubicBezTo>
                  <a:pt x="185" y="268"/>
                  <a:pt x="185" y="268"/>
                  <a:pt x="185" y="267"/>
                </a:cubicBezTo>
                <a:cubicBezTo>
                  <a:pt x="185" y="240"/>
                  <a:pt x="162" y="213"/>
                  <a:pt x="130" y="201"/>
                </a:cubicBezTo>
                <a:close/>
                <a:moveTo>
                  <a:pt x="97" y="207"/>
                </a:moveTo>
                <a:cubicBezTo>
                  <a:pt x="88" y="207"/>
                  <a:pt x="88" y="207"/>
                  <a:pt x="88" y="207"/>
                </a:cubicBezTo>
                <a:cubicBezTo>
                  <a:pt x="87" y="207"/>
                  <a:pt x="86" y="207"/>
                  <a:pt x="85" y="208"/>
                </a:cubicBezTo>
                <a:cubicBezTo>
                  <a:pt x="81" y="211"/>
                  <a:pt x="81" y="211"/>
                  <a:pt x="81" y="211"/>
                </a:cubicBezTo>
                <a:cubicBezTo>
                  <a:pt x="80" y="213"/>
                  <a:pt x="80" y="214"/>
                  <a:pt x="81" y="216"/>
                </a:cubicBezTo>
                <a:cubicBezTo>
                  <a:pt x="85" y="224"/>
                  <a:pt x="85" y="224"/>
                  <a:pt x="85" y="224"/>
                </a:cubicBezTo>
                <a:cubicBezTo>
                  <a:pt x="86" y="225"/>
                  <a:pt x="87" y="225"/>
                  <a:pt x="89" y="225"/>
                </a:cubicBezTo>
                <a:cubicBezTo>
                  <a:pt x="96" y="225"/>
                  <a:pt x="96" y="225"/>
                  <a:pt x="96" y="225"/>
                </a:cubicBezTo>
                <a:cubicBezTo>
                  <a:pt x="98" y="225"/>
                  <a:pt x="99" y="225"/>
                  <a:pt x="99" y="224"/>
                </a:cubicBezTo>
                <a:cubicBezTo>
                  <a:pt x="104" y="216"/>
                  <a:pt x="104" y="216"/>
                  <a:pt x="104" y="216"/>
                </a:cubicBezTo>
                <a:cubicBezTo>
                  <a:pt x="105" y="214"/>
                  <a:pt x="105" y="213"/>
                  <a:pt x="104" y="211"/>
                </a:cubicBezTo>
                <a:cubicBezTo>
                  <a:pt x="100" y="208"/>
                  <a:pt x="100" y="208"/>
                  <a:pt x="100" y="208"/>
                </a:cubicBezTo>
                <a:cubicBezTo>
                  <a:pt x="99" y="207"/>
                  <a:pt x="98" y="207"/>
                  <a:pt x="97" y="207"/>
                </a:cubicBezTo>
                <a:close/>
                <a:moveTo>
                  <a:pt x="285" y="99"/>
                </a:moveTo>
                <a:cubicBezTo>
                  <a:pt x="289" y="95"/>
                  <a:pt x="292" y="88"/>
                  <a:pt x="292" y="80"/>
                </a:cubicBezTo>
                <a:cubicBezTo>
                  <a:pt x="292" y="71"/>
                  <a:pt x="289" y="65"/>
                  <a:pt x="285" y="60"/>
                </a:cubicBezTo>
                <a:cubicBezTo>
                  <a:pt x="280" y="55"/>
                  <a:pt x="274" y="53"/>
                  <a:pt x="267" y="53"/>
                </a:cubicBezTo>
                <a:cubicBezTo>
                  <a:pt x="259" y="53"/>
                  <a:pt x="253" y="55"/>
                  <a:pt x="248" y="60"/>
                </a:cubicBezTo>
                <a:cubicBezTo>
                  <a:pt x="244" y="65"/>
                  <a:pt x="242" y="71"/>
                  <a:pt x="242" y="80"/>
                </a:cubicBezTo>
                <a:cubicBezTo>
                  <a:pt x="242" y="88"/>
                  <a:pt x="244" y="94"/>
                  <a:pt x="248" y="99"/>
                </a:cubicBezTo>
                <a:cubicBezTo>
                  <a:pt x="253" y="104"/>
                  <a:pt x="259" y="107"/>
                  <a:pt x="267" y="107"/>
                </a:cubicBezTo>
                <a:cubicBezTo>
                  <a:pt x="274" y="107"/>
                  <a:pt x="280" y="104"/>
                  <a:pt x="285" y="99"/>
                </a:cubicBezTo>
                <a:close/>
                <a:moveTo>
                  <a:pt x="258" y="93"/>
                </a:moveTo>
                <a:cubicBezTo>
                  <a:pt x="257" y="91"/>
                  <a:pt x="257" y="90"/>
                  <a:pt x="256" y="88"/>
                </a:cubicBezTo>
                <a:cubicBezTo>
                  <a:pt x="255" y="85"/>
                  <a:pt x="255" y="83"/>
                  <a:pt x="255" y="80"/>
                </a:cubicBezTo>
                <a:cubicBezTo>
                  <a:pt x="255" y="77"/>
                  <a:pt x="255" y="74"/>
                  <a:pt x="256" y="72"/>
                </a:cubicBezTo>
                <a:cubicBezTo>
                  <a:pt x="257" y="70"/>
                  <a:pt x="257" y="68"/>
                  <a:pt x="259" y="66"/>
                </a:cubicBezTo>
                <a:cubicBezTo>
                  <a:pt x="260" y="65"/>
                  <a:pt x="261" y="64"/>
                  <a:pt x="262" y="63"/>
                </a:cubicBezTo>
                <a:cubicBezTo>
                  <a:pt x="264" y="63"/>
                  <a:pt x="265" y="62"/>
                  <a:pt x="267" y="62"/>
                </a:cubicBezTo>
                <a:cubicBezTo>
                  <a:pt x="268" y="62"/>
                  <a:pt x="270" y="63"/>
                  <a:pt x="271" y="63"/>
                </a:cubicBezTo>
                <a:cubicBezTo>
                  <a:pt x="272" y="64"/>
                  <a:pt x="274" y="65"/>
                  <a:pt x="275" y="66"/>
                </a:cubicBezTo>
                <a:cubicBezTo>
                  <a:pt x="276" y="68"/>
                  <a:pt x="277" y="70"/>
                  <a:pt x="277" y="72"/>
                </a:cubicBezTo>
                <a:cubicBezTo>
                  <a:pt x="278" y="74"/>
                  <a:pt x="278" y="77"/>
                  <a:pt x="278" y="80"/>
                </a:cubicBezTo>
                <a:cubicBezTo>
                  <a:pt x="278" y="83"/>
                  <a:pt x="278" y="85"/>
                  <a:pt x="277" y="88"/>
                </a:cubicBezTo>
                <a:cubicBezTo>
                  <a:pt x="277" y="90"/>
                  <a:pt x="276" y="91"/>
                  <a:pt x="275" y="93"/>
                </a:cubicBezTo>
                <a:cubicBezTo>
                  <a:pt x="274" y="94"/>
                  <a:pt x="273" y="95"/>
                  <a:pt x="271" y="96"/>
                </a:cubicBezTo>
                <a:cubicBezTo>
                  <a:pt x="270" y="97"/>
                  <a:pt x="268" y="97"/>
                  <a:pt x="267" y="97"/>
                </a:cubicBezTo>
                <a:cubicBezTo>
                  <a:pt x="265" y="97"/>
                  <a:pt x="264" y="97"/>
                  <a:pt x="262" y="96"/>
                </a:cubicBezTo>
                <a:cubicBezTo>
                  <a:pt x="261" y="95"/>
                  <a:pt x="260" y="94"/>
                  <a:pt x="258" y="93"/>
                </a:cubicBezTo>
                <a:close/>
                <a:moveTo>
                  <a:pt x="339" y="198"/>
                </a:moveTo>
                <a:cubicBezTo>
                  <a:pt x="339" y="39"/>
                  <a:pt x="339" y="39"/>
                  <a:pt x="339" y="39"/>
                </a:cubicBezTo>
                <a:cubicBezTo>
                  <a:pt x="339" y="18"/>
                  <a:pt x="321" y="0"/>
                  <a:pt x="300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29" y="0"/>
                  <a:pt x="12" y="18"/>
                  <a:pt x="12" y="39"/>
                </a:cubicBezTo>
                <a:cubicBezTo>
                  <a:pt x="12" y="198"/>
                  <a:pt x="12" y="198"/>
                  <a:pt x="12" y="198"/>
                </a:cubicBezTo>
                <a:cubicBezTo>
                  <a:pt x="0" y="198"/>
                  <a:pt x="0" y="198"/>
                  <a:pt x="0" y="198"/>
                </a:cubicBezTo>
                <a:cubicBezTo>
                  <a:pt x="0" y="223"/>
                  <a:pt x="0" y="223"/>
                  <a:pt x="0" y="223"/>
                </a:cubicBezTo>
                <a:cubicBezTo>
                  <a:pt x="10" y="210"/>
                  <a:pt x="23" y="199"/>
                  <a:pt x="38" y="191"/>
                </a:cubicBezTo>
                <a:cubicBezTo>
                  <a:pt x="38" y="39"/>
                  <a:pt x="38" y="39"/>
                  <a:pt x="38" y="39"/>
                </a:cubicBezTo>
                <a:cubicBezTo>
                  <a:pt x="38" y="32"/>
                  <a:pt x="44" y="27"/>
                  <a:pt x="50" y="27"/>
                </a:cubicBezTo>
                <a:cubicBezTo>
                  <a:pt x="300" y="27"/>
                  <a:pt x="300" y="27"/>
                  <a:pt x="300" y="27"/>
                </a:cubicBezTo>
                <a:cubicBezTo>
                  <a:pt x="307" y="27"/>
                  <a:pt x="312" y="32"/>
                  <a:pt x="312" y="39"/>
                </a:cubicBezTo>
                <a:cubicBezTo>
                  <a:pt x="312" y="198"/>
                  <a:pt x="312" y="198"/>
                  <a:pt x="312" y="198"/>
                </a:cubicBezTo>
                <a:cubicBezTo>
                  <a:pt x="296" y="198"/>
                  <a:pt x="296" y="198"/>
                  <a:pt x="296" y="198"/>
                </a:cubicBezTo>
                <a:cubicBezTo>
                  <a:pt x="296" y="178"/>
                  <a:pt x="296" y="178"/>
                  <a:pt x="296" y="178"/>
                </a:cubicBezTo>
                <a:cubicBezTo>
                  <a:pt x="224" y="178"/>
                  <a:pt x="224" y="178"/>
                  <a:pt x="224" y="178"/>
                </a:cubicBezTo>
                <a:cubicBezTo>
                  <a:pt x="224" y="198"/>
                  <a:pt x="224" y="198"/>
                  <a:pt x="224" y="198"/>
                </a:cubicBezTo>
                <a:cubicBezTo>
                  <a:pt x="158" y="198"/>
                  <a:pt x="158" y="198"/>
                  <a:pt x="158" y="198"/>
                </a:cubicBezTo>
                <a:cubicBezTo>
                  <a:pt x="169" y="205"/>
                  <a:pt x="178" y="214"/>
                  <a:pt x="185" y="224"/>
                </a:cubicBezTo>
                <a:cubicBezTo>
                  <a:pt x="350" y="224"/>
                  <a:pt x="350" y="224"/>
                  <a:pt x="350" y="224"/>
                </a:cubicBezTo>
                <a:cubicBezTo>
                  <a:pt x="350" y="198"/>
                  <a:pt x="350" y="198"/>
                  <a:pt x="350" y="198"/>
                </a:cubicBezTo>
                <a:lnTo>
                  <a:pt x="339" y="198"/>
                </a:lnTo>
                <a:close/>
                <a:moveTo>
                  <a:pt x="218" y="110"/>
                </a:moveTo>
                <a:cubicBezTo>
                  <a:pt x="217" y="112"/>
                  <a:pt x="215" y="114"/>
                  <a:pt x="212" y="116"/>
                </a:cubicBezTo>
                <a:cubicBezTo>
                  <a:pt x="211" y="118"/>
                  <a:pt x="208" y="119"/>
                  <a:pt x="206" y="121"/>
                </a:cubicBezTo>
                <a:cubicBezTo>
                  <a:pt x="205" y="122"/>
                  <a:pt x="205" y="123"/>
                  <a:pt x="205" y="123"/>
                </a:cubicBezTo>
                <a:cubicBezTo>
                  <a:pt x="205" y="126"/>
                  <a:pt x="205" y="126"/>
                  <a:pt x="205" y="126"/>
                </a:cubicBezTo>
                <a:cubicBezTo>
                  <a:pt x="205" y="128"/>
                  <a:pt x="206" y="129"/>
                  <a:pt x="208" y="129"/>
                </a:cubicBezTo>
                <a:cubicBezTo>
                  <a:pt x="235" y="129"/>
                  <a:pt x="235" y="129"/>
                  <a:pt x="235" y="129"/>
                </a:cubicBezTo>
                <a:cubicBezTo>
                  <a:pt x="236" y="129"/>
                  <a:pt x="238" y="128"/>
                  <a:pt x="238" y="126"/>
                </a:cubicBezTo>
                <a:cubicBezTo>
                  <a:pt x="238" y="124"/>
                  <a:pt x="238" y="124"/>
                  <a:pt x="238" y="124"/>
                </a:cubicBezTo>
                <a:cubicBezTo>
                  <a:pt x="238" y="122"/>
                  <a:pt x="236" y="121"/>
                  <a:pt x="235" y="121"/>
                </a:cubicBezTo>
                <a:cubicBezTo>
                  <a:pt x="219" y="121"/>
                  <a:pt x="219" y="121"/>
                  <a:pt x="219" y="121"/>
                </a:cubicBezTo>
                <a:cubicBezTo>
                  <a:pt x="220" y="120"/>
                  <a:pt x="221" y="119"/>
                  <a:pt x="222" y="118"/>
                </a:cubicBezTo>
                <a:cubicBezTo>
                  <a:pt x="224" y="117"/>
                  <a:pt x="226" y="115"/>
                  <a:pt x="228" y="113"/>
                </a:cubicBezTo>
                <a:cubicBezTo>
                  <a:pt x="231" y="110"/>
                  <a:pt x="233" y="108"/>
                  <a:pt x="234" y="105"/>
                </a:cubicBezTo>
                <a:cubicBezTo>
                  <a:pt x="235" y="103"/>
                  <a:pt x="236" y="100"/>
                  <a:pt x="236" y="97"/>
                </a:cubicBezTo>
                <a:cubicBezTo>
                  <a:pt x="236" y="93"/>
                  <a:pt x="234" y="90"/>
                  <a:pt x="232" y="88"/>
                </a:cubicBezTo>
                <a:cubicBezTo>
                  <a:pt x="229" y="85"/>
                  <a:pt x="225" y="84"/>
                  <a:pt x="220" y="84"/>
                </a:cubicBezTo>
                <a:cubicBezTo>
                  <a:pt x="217" y="84"/>
                  <a:pt x="215" y="84"/>
                  <a:pt x="212" y="85"/>
                </a:cubicBezTo>
                <a:cubicBezTo>
                  <a:pt x="210" y="85"/>
                  <a:pt x="209" y="86"/>
                  <a:pt x="208" y="86"/>
                </a:cubicBezTo>
                <a:cubicBezTo>
                  <a:pt x="207" y="86"/>
                  <a:pt x="206" y="88"/>
                  <a:pt x="206" y="89"/>
                </a:cubicBezTo>
                <a:cubicBezTo>
                  <a:pt x="206" y="92"/>
                  <a:pt x="206" y="92"/>
                  <a:pt x="206" y="92"/>
                </a:cubicBezTo>
                <a:cubicBezTo>
                  <a:pt x="206" y="93"/>
                  <a:pt x="207" y="94"/>
                  <a:pt x="208" y="94"/>
                </a:cubicBezTo>
                <a:cubicBezTo>
                  <a:pt x="208" y="95"/>
                  <a:pt x="209" y="95"/>
                  <a:pt x="209" y="95"/>
                </a:cubicBezTo>
                <a:cubicBezTo>
                  <a:pt x="210" y="95"/>
                  <a:pt x="210" y="95"/>
                  <a:pt x="210" y="94"/>
                </a:cubicBezTo>
                <a:cubicBezTo>
                  <a:pt x="211" y="94"/>
                  <a:pt x="211" y="94"/>
                  <a:pt x="211" y="94"/>
                </a:cubicBezTo>
                <a:cubicBezTo>
                  <a:pt x="212" y="94"/>
                  <a:pt x="213" y="93"/>
                  <a:pt x="214" y="93"/>
                </a:cubicBezTo>
                <a:cubicBezTo>
                  <a:pt x="215" y="93"/>
                  <a:pt x="216" y="93"/>
                  <a:pt x="217" y="93"/>
                </a:cubicBezTo>
                <a:cubicBezTo>
                  <a:pt x="220" y="93"/>
                  <a:pt x="221" y="93"/>
                  <a:pt x="223" y="94"/>
                </a:cubicBezTo>
                <a:cubicBezTo>
                  <a:pt x="224" y="95"/>
                  <a:pt x="224" y="97"/>
                  <a:pt x="224" y="99"/>
                </a:cubicBezTo>
                <a:cubicBezTo>
                  <a:pt x="224" y="101"/>
                  <a:pt x="224" y="103"/>
                  <a:pt x="223" y="104"/>
                </a:cubicBezTo>
                <a:cubicBezTo>
                  <a:pt x="222" y="106"/>
                  <a:pt x="220" y="108"/>
                  <a:pt x="218" y="110"/>
                </a:cubicBezTo>
                <a:close/>
              </a:path>
            </a:pathLst>
          </a:custGeom>
          <a:solidFill>
            <a:srgbClr val="FCB00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矩形 3"/>
          <p:cNvSpPr>
            <a:spLocks noChangeArrowheads="1"/>
          </p:cNvSpPr>
          <p:nvPr/>
        </p:nvSpPr>
        <p:spPr bwMode="auto">
          <a:xfrm>
            <a:off x="2711607" y="515424"/>
            <a:ext cx="167513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935" b="1" dirty="0" smtClean="0">
                <a:solidFill>
                  <a:srgbClr val="202A3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输入标题</a:t>
            </a:r>
            <a:endParaRPr lang="zh-CN" altLang="en-US" sz="2935" b="1" dirty="0" smtClean="0">
              <a:solidFill>
                <a:srgbClr val="202A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000">
        <p:blinds dir="vert"/>
      </p:transition>
    </mc:Choice>
    <mc:Fallback>
      <p:transition spd="slow" advTm="5000">
        <p:blinds dir="vert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2" accel="58000" fill="hold" nodeType="after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1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2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accel="58000" fill="hold" nodeType="withEffect" p14:presetBounceEnd="55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5" dur="1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6" dur="1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accel="58000" fill="hold" nodeType="withEffect" p14:presetBounceEnd="55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9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0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accel="58000" fill="hold" nodeType="withEffect" p14:presetBounceEnd="55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3" dur="1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4" dur="1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accel="58000" fill="hold" nodeType="withEffect" p14:presetBounceEnd="55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7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8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58000" fill="hold" nodeType="withEffect" p14:presetBounceEnd="55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1" dur="15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2" dur="15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25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25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25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25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25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25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25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25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25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25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2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2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4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47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47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4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4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4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4" presetID="47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10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2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0" grpId="0" animBg="1"/>
          <p:bldP spid="142" grpId="0" animBg="1"/>
          <p:bldP spid="143" grpId="0" animBg="1"/>
          <p:bldP spid="144" grpId="0" animBg="1"/>
          <p:bldP spid="145" grpId="0" animBg="1"/>
          <p:bldP spid="146" grpId="0" animBg="1"/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2" accel="58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accel="58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accel="58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accel="58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accel="58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58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25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25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25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25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25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25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25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25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25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25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2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25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4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47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47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4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4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4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4" presetID="47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10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2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0" grpId="0" animBg="1"/>
          <p:bldP spid="142" grpId="0" animBg="1"/>
          <p:bldP spid="143" grpId="0" animBg="1"/>
          <p:bldP spid="144" grpId="0" animBg="1"/>
          <p:bldP spid="145" grpId="0" animBg="1"/>
          <p:bldP spid="146" grpId="0" animBg="1"/>
          <p:bldP spid="3" grpId="0"/>
        </p:bldLst>
      </p:timing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气流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1644</Words>
  <Application>WPS 演示</Application>
  <PresentationFormat>自定义</PresentationFormat>
  <Paragraphs>352</Paragraphs>
  <Slides>17</Slides>
  <Notes>41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40" baseType="lpstr">
      <vt:lpstr>Arial</vt:lpstr>
      <vt:lpstr>宋体</vt:lpstr>
      <vt:lpstr>Wingdings</vt:lpstr>
      <vt:lpstr>微软雅黑</vt:lpstr>
      <vt:lpstr>Arial Unicode MS</vt:lpstr>
      <vt:lpstr>Calibri</vt:lpstr>
      <vt:lpstr>Times New Roman</vt:lpstr>
      <vt:lpstr>Calibri</vt:lpstr>
      <vt:lpstr>Impact</vt:lpstr>
      <vt:lpstr>UKIJ Qolyazma</vt:lpstr>
      <vt:lpstr>Arial Unicode MS</vt:lpstr>
      <vt:lpstr>RomanS</vt:lpstr>
      <vt:lpstr>굴림</vt:lpstr>
      <vt:lpstr>Open Sans</vt:lpstr>
      <vt:lpstr>华文黑体</vt:lpstr>
      <vt:lpstr>TeXGyreAdventor</vt:lpstr>
      <vt:lpstr>04b_20</vt:lpstr>
      <vt:lpstr>Microsoft YaHei UI</vt:lpstr>
      <vt:lpstr>Arial</vt:lpstr>
      <vt:lpstr>Adobe Myungjo Std M</vt:lpstr>
      <vt:lpstr>黑体</vt:lpstr>
      <vt:lpstr>Malgun Gothic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</dc:title>
  <dc:creator>第一PPT</dc:creator>
  <cp:keywords>www.1ppt.com</cp:keywords>
  <cp:lastModifiedBy>v%F0%9F%8D%89%F0%9F%92%A6</cp:lastModifiedBy>
  <cp:revision>518</cp:revision>
  <dcterms:created xsi:type="dcterms:W3CDTF">2014-06-18T03:33:00Z</dcterms:created>
  <dcterms:modified xsi:type="dcterms:W3CDTF">2019-01-19T18:22:26Z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2052-11.1.0.8236</vt:lpwstr>
  </property>
</Properties>
</file>

<file path=docProps/thumbnail.jpeg>
</file>